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8" r:id="rId4"/>
  </p:sldMasterIdLst>
  <p:sldIdLst>
    <p:sldId id="298" r:id="rId5"/>
    <p:sldId id="301" r:id="rId6"/>
    <p:sldId id="302" r:id="rId7"/>
    <p:sldId id="303" r:id="rId8"/>
    <p:sldId id="304" r:id="rId9"/>
    <p:sldId id="305" r:id="rId10"/>
    <p:sldId id="306" r:id="rId11"/>
    <p:sldId id="307" r:id="rId12"/>
    <p:sldId id="308" r:id="rId13"/>
    <p:sldId id="309" r:id="rId14"/>
    <p:sldId id="310" r:id="rId15"/>
    <p:sldId id="311" r:id="rId16"/>
    <p:sldId id="312" r:id="rId17"/>
    <p:sldId id="313" r:id="rId18"/>
    <p:sldId id="314" r:id="rId19"/>
    <p:sldId id="315" r:id="rId20"/>
    <p:sldId id="316" r:id="rId21"/>
    <p:sldId id="317" r:id="rId22"/>
    <p:sldId id="318" r:id="rId23"/>
    <p:sldId id="319" r:id="rId24"/>
    <p:sldId id="320" r:id="rId25"/>
    <p:sldId id="321" r:id="rId26"/>
    <p:sldId id="322" r:id="rId27"/>
    <p:sldId id="323" r:id="rId28"/>
    <p:sldId id="324" r:id="rId29"/>
    <p:sldId id="325" r:id="rId30"/>
    <p:sldId id="326" r:id="rId31"/>
    <p:sldId id="327" r:id="rId32"/>
    <p:sldId id="329" r:id="rId33"/>
    <p:sldId id="330" r:id="rId34"/>
    <p:sldId id="331" r:id="rId35"/>
    <p:sldId id="332" r:id="rId36"/>
    <p:sldId id="333" r:id="rId37"/>
    <p:sldId id="334" r:id="rId38"/>
    <p:sldId id="341" r:id="rId39"/>
    <p:sldId id="336" r:id="rId40"/>
    <p:sldId id="337" r:id="rId41"/>
    <p:sldId id="335" r:id="rId42"/>
    <p:sldId id="338" r:id="rId43"/>
    <p:sldId id="340"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A5EDA6-588F-4344-9133-465FE4A8FFC1}" v="634" dt="2025-03-07T19:57:26.2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00" autoAdjust="0"/>
    <p:restoredTop sz="94619" autoAdjust="0"/>
  </p:normalViewPr>
  <p:slideViewPr>
    <p:cSldViewPr snapToGrid="0">
      <p:cViewPr varScale="1">
        <p:scale>
          <a:sx n="106" d="100"/>
          <a:sy n="106" d="100"/>
        </p:scale>
        <p:origin x="120" y="10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ril Patel" userId="5e892f6ba08391bc" providerId="LiveId" clId="{AFA5EDA6-588F-4344-9133-465FE4A8FFC1}"/>
    <pc:docChg chg="undo custSel addSld delSld modSld sldOrd">
      <pc:chgData name="Shril Patel" userId="5e892f6ba08391bc" providerId="LiveId" clId="{AFA5EDA6-588F-4344-9133-465FE4A8FFC1}" dt="2025-03-07T21:33:55.391" v="4719" actId="113"/>
      <pc:docMkLst>
        <pc:docMk/>
      </pc:docMkLst>
      <pc:sldChg chg="modSp mod">
        <pc:chgData name="Shril Patel" userId="5e892f6ba08391bc" providerId="LiveId" clId="{AFA5EDA6-588F-4344-9133-465FE4A8FFC1}" dt="2025-03-07T21:33:55.391" v="4719" actId="113"/>
        <pc:sldMkLst>
          <pc:docMk/>
          <pc:sldMk cId="193143965" sldId="298"/>
        </pc:sldMkLst>
        <pc:spChg chg="mod">
          <ac:chgData name="Shril Patel" userId="5e892f6ba08391bc" providerId="LiveId" clId="{AFA5EDA6-588F-4344-9133-465FE4A8FFC1}" dt="2025-03-07T21:33:48.895" v="4718" actId="113"/>
          <ac:spMkLst>
            <pc:docMk/>
            <pc:sldMk cId="193143965" sldId="298"/>
            <ac:spMk id="2" creationId="{9AB2EA78-AEB3-469B-9025-3B17201A457B}"/>
          </ac:spMkLst>
        </pc:spChg>
        <pc:spChg chg="mod">
          <ac:chgData name="Shril Patel" userId="5e892f6ba08391bc" providerId="LiveId" clId="{AFA5EDA6-588F-4344-9133-465FE4A8FFC1}" dt="2025-03-07T21:33:55.391" v="4719" actId="113"/>
          <ac:spMkLst>
            <pc:docMk/>
            <pc:sldMk cId="193143965" sldId="298"/>
            <ac:spMk id="3" creationId="{255E1F2F-E259-4EA8-9FFD-3A10AF541859}"/>
          </ac:spMkLst>
        </pc:spChg>
      </pc:sldChg>
      <pc:sldChg chg="modSp mod">
        <pc:chgData name="Shril Patel" userId="5e892f6ba08391bc" providerId="LiveId" clId="{AFA5EDA6-588F-4344-9133-465FE4A8FFC1}" dt="2025-03-06T20:24:59.033" v="3665" actId="20577"/>
        <pc:sldMkLst>
          <pc:docMk/>
          <pc:sldMk cId="2288177050" sldId="307"/>
        </pc:sldMkLst>
        <pc:spChg chg="mod">
          <ac:chgData name="Shril Patel" userId="5e892f6ba08391bc" providerId="LiveId" clId="{AFA5EDA6-588F-4344-9133-465FE4A8FFC1}" dt="2025-03-06T20:24:59.033" v="3665" actId="20577"/>
          <ac:spMkLst>
            <pc:docMk/>
            <pc:sldMk cId="2288177050" sldId="307"/>
            <ac:spMk id="4" creationId="{F1392EBC-86FC-FD56-39A9-2F8639B5BC74}"/>
          </ac:spMkLst>
        </pc:spChg>
        <pc:graphicFrameChg chg="mod modGraphic">
          <ac:chgData name="Shril Patel" userId="5e892f6ba08391bc" providerId="LiveId" clId="{AFA5EDA6-588F-4344-9133-465FE4A8FFC1}" dt="2025-03-06T16:43:27.406" v="313" actId="14100"/>
          <ac:graphicFrameMkLst>
            <pc:docMk/>
            <pc:sldMk cId="2288177050" sldId="307"/>
            <ac:graphicFrameMk id="6" creationId="{C37EEA74-3684-18E3-5E1D-50E5CA7B57D5}"/>
          </ac:graphicFrameMkLst>
        </pc:graphicFrameChg>
        <pc:graphicFrameChg chg="mod modGraphic">
          <ac:chgData name="Shril Patel" userId="5e892f6ba08391bc" providerId="LiveId" clId="{AFA5EDA6-588F-4344-9133-465FE4A8FFC1}" dt="2025-03-06T16:43:34.309" v="314" actId="14100"/>
          <ac:graphicFrameMkLst>
            <pc:docMk/>
            <pc:sldMk cId="2288177050" sldId="307"/>
            <ac:graphicFrameMk id="13" creationId="{7E578699-9845-1B89-7438-32391EE1D7B3}"/>
          </ac:graphicFrameMkLst>
        </pc:graphicFrameChg>
      </pc:sldChg>
      <pc:sldChg chg="modSp mod">
        <pc:chgData name="Shril Patel" userId="5e892f6ba08391bc" providerId="LiveId" clId="{AFA5EDA6-588F-4344-9133-465FE4A8FFC1}" dt="2025-03-06T18:27:52.453" v="2154" actId="20577"/>
        <pc:sldMkLst>
          <pc:docMk/>
          <pc:sldMk cId="635999169" sldId="308"/>
        </pc:sldMkLst>
        <pc:spChg chg="mod">
          <ac:chgData name="Shril Patel" userId="5e892f6ba08391bc" providerId="LiveId" clId="{AFA5EDA6-588F-4344-9133-465FE4A8FFC1}" dt="2025-03-06T18:27:52.453" v="2154" actId="20577"/>
          <ac:spMkLst>
            <pc:docMk/>
            <pc:sldMk cId="635999169" sldId="308"/>
            <ac:spMk id="3" creationId="{814570A5-2B5B-CA2B-0A6E-6F8AB563097A}"/>
          </ac:spMkLst>
        </pc:spChg>
      </pc:sldChg>
      <pc:sldChg chg="modSp mod">
        <pc:chgData name="Shril Patel" userId="5e892f6ba08391bc" providerId="LiveId" clId="{AFA5EDA6-588F-4344-9133-465FE4A8FFC1}" dt="2025-03-06T18:57:04.109" v="2833" actId="20577"/>
        <pc:sldMkLst>
          <pc:docMk/>
          <pc:sldMk cId="2158045355" sldId="309"/>
        </pc:sldMkLst>
        <pc:spChg chg="mod">
          <ac:chgData name="Shril Patel" userId="5e892f6ba08391bc" providerId="LiveId" clId="{AFA5EDA6-588F-4344-9133-465FE4A8FFC1}" dt="2025-03-06T18:57:04.109" v="2833" actId="20577"/>
          <ac:spMkLst>
            <pc:docMk/>
            <pc:sldMk cId="2158045355" sldId="309"/>
            <ac:spMk id="3" creationId="{1B634CEC-4B8F-D48F-6E78-469F994E7B11}"/>
          </ac:spMkLst>
        </pc:spChg>
      </pc:sldChg>
      <pc:sldChg chg="addSp delSp modSp mod modClrScheme chgLayout">
        <pc:chgData name="Shril Patel" userId="5e892f6ba08391bc" providerId="LiveId" clId="{AFA5EDA6-588F-4344-9133-465FE4A8FFC1}" dt="2025-03-06T20:28:12.489" v="3866" actId="20577"/>
        <pc:sldMkLst>
          <pc:docMk/>
          <pc:sldMk cId="3201085784" sldId="310"/>
        </pc:sldMkLst>
        <pc:spChg chg="mod ord">
          <ac:chgData name="Shril Patel" userId="5e892f6ba08391bc" providerId="LiveId" clId="{AFA5EDA6-588F-4344-9133-465FE4A8FFC1}" dt="2025-03-06T18:59:17.108" v="2834" actId="700"/>
          <ac:spMkLst>
            <pc:docMk/>
            <pc:sldMk cId="3201085784" sldId="310"/>
            <ac:spMk id="2" creationId="{E314BF65-AA64-3841-568B-8C03C5548C0C}"/>
          </ac:spMkLst>
        </pc:spChg>
        <pc:spChg chg="del mod ord">
          <ac:chgData name="Shril Patel" userId="5e892f6ba08391bc" providerId="LiveId" clId="{AFA5EDA6-588F-4344-9133-465FE4A8FFC1}" dt="2025-03-06T18:59:17.108" v="2834" actId="700"/>
          <ac:spMkLst>
            <pc:docMk/>
            <pc:sldMk cId="3201085784" sldId="310"/>
            <ac:spMk id="3" creationId="{6D4A6072-9AC9-29EA-0C33-BAE94E78CCA3}"/>
          </ac:spMkLst>
        </pc:spChg>
        <pc:spChg chg="add mod ord">
          <ac:chgData name="Shril Patel" userId="5e892f6ba08391bc" providerId="LiveId" clId="{AFA5EDA6-588F-4344-9133-465FE4A8FFC1}" dt="2025-03-06T20:28:12.489" v="3866" actId="20577"/>
          <ac:spMkLst>
            <pc:docMk/>
            <pc:sldMk cId="3201085784" sldId="310"/>
            <ac:spMk id="4" creationId="{220070A9-9E52-C0F5-3D93-E522CD43F9AE}"/>
          </ac:spMkLst>
        </pc:spChg>
        <pc:spChg chg="add del mod ord">
          <ac:chgData name="Shril Patel" userId="5e892f6ba08391bc" providerId="LiveId" clId="{AFA5EDA6-588F-4344-9133-465FE4A8FFC1}" dt="2025-03-06T19:04:24.905" v="2835" actId="1032"/>
          <ac:spMkLst>
            <pc:docMk/>
            <pc:sldMk cId="3201085784" sldId="310"/>
            <ac:spMk id="5" creationId="{0191B24B-5EA8-D555-3B49-1EB63CEDB1F2}"/>
          </ac:spMkLst>
        </pc:spChg>
        <pc:spChg chg="add mod">
          <ac:chgData name="Shril Patel" userId="5e892f6ba08391bc" providerId="LiveId" clId="{AFA5EDA6-588F-4344-9133-465FE4A8FFC1}" dt="2025-03-06T19:43:45.349" v="3134" actId="14100"/>
          <ac:spMkLst>
            <pc:docMk/>
            <pc:sldMk cId="3201085784" sldId="310"/>
            <ac:spMk id="7" creationId="{2DF86C3C-1EB9-76B1-2D3B-2C52BBB60086}"/>
          </ac:spMkLst>
        </pc:spChg>
        <pc:spChg chg="add mod">
          <ac:chgData name="Shril Patel" userId="5e892f6ba08391bc" providerId="LiveId" clId="{AFA5EDA6-588F-4344-9133-465FE4A8FFC1}" dt="2025-03-06T20:24:34.324" v="3664" actId="404"/>
          <ac:spMkLst>
            <pc:docMk/>
            <pc:sldMk cId="3201085784" sldId="310"/>
            <ac:spMk id="8" creationId="{D4A515C7-766D-357E-183C-30C1F6FADCF0}"/>
          </ac:spMkLst>
        </pc:spChg>
        <pc:spChg chg="add del">
          <ac:chgData name="Shril Patel" userId="5e892f6ba08391bc" providerId="LiveId" clId="{AFA5EDA6-588F-4344-9133-465FE4A8FFC1}" dt="2025-03-06T20:12:53.947" v="3359" actId="478"/>
          <ac:spMkLst>
            <pc:docMk/>
            <pc:sldMk cId="3201085784" sldId="310"/>
            <ac:spMk id="11" creationId="{4C40285F-0DDF-7AEC-CB0B-565A7350B760}"/>
          </ac:spMkLst>
        </pc:spChg>
        <pc:graphicFrameChg chg="add mod modGraphic">
          <ac:chgData name="Shril Patel" userId="5e892f6ba08391bc" providerId="LiveId" clId="{AFA5EDA6-588F-4344-9133-465FE4A8FFC1}" dt="2025-03-06T19:43:33.168" v="3132"/>
          <ac:graphicFrameMkLst>
            <pc:docMk/>
            <pc:sldMk cId="3201085784" sldId="310"/>
            <ac:graphicFrameMk id="6" creationId="{91F6D619-122D-7EC4-196F-38968EEA977A}"/>
          </ac:graphicFrameMkLst>
        </pc:graphicFrameChg>
        <pc:cxnChg chg="add mod">
          <ac:chgData name="Shril Patel" userId="5e892f6ba08391bc" providerId="LiveId" clId="{AFA5EDA6-588F-4344-9133-465FE4A8FFC1}" dt="2025-03-06T20:23:44.212" v="3622" actId="14100"/>
          <ac:cxnSpMkLst>
            <pc:docMk/>
            <pc:sldMk cId="3201085784" sldId="310"/>
            <ac:cxnSpMk id="10" creationId="{37DD335B-9B27-6F0E-00F2-8EED67B60E19}"/>
          </ac:cxnSpMkLst>
        </pc:cxnChg>
      </pc:sldChg>
      <pc:sldChg chg="modSp mod">
        <pc:chgData name="Shril Patel" userId="5e892f6ba08391bc" providerId="LiveId" clId="{AFA5EDA6-588F-4344-9133-465FE4A8FFC1}" dt="2025-03-06T20:37:15.048" v="3885" actId="12"/>
        <pc:sldMkLst>
          <pc:docMk/>
          <pc:sldMk cId="3892917933" sldId="311"/>
        </pc:sldMkLst>
        <pc:spChg chg="mod">
          <ac:chgData name="Shril Patel" userId="5e892f6ba08391bc" providerId="LiveId" clId="{AFA5EDA6-588F-4344-9133-465FE4A8FFC1}" dt="2025-03-06T20:37:15.048" v="3885" actId="12"/>
          <ac:spMkLst>
            <pc:docMk/>
            <pc:sldMk cId="3892917933" sldId="311"/>
            <ac:spMk id="3" creationId="{CBEAFB0F-94EC-7F32-98A1-B43EFDB055AA}"/>
          </ac:spMkLst>
        </pc:spChg>
      </pc:sldChg>
      <pc:sldChg chg="addSp delSp modSp mod">
        <pc:chgData name="Shril Patel" userId="5e892f6ba08391bc" providerId="LiveId" clId="{AFA5EDA6-588F-4344-9133-465FE4A8FFC1}" dt="2025-03-06T20:40:13.171" v="4002" actId="242"/>
        <pc:sldMkLst>
          <pc:docMk/>
          <pc:sldMk cId="2036489763" sldId="312"/>
        </pc:sldMkLst>
        <pc:spChg chg="del">
          <ac:chgData name="Shril Patel" userId="5e892f6ba08391bc" providerId="LiveId" clId="{AFA5EDA6-588F-4344-9133-465FE4A8FFC1}" dt="2025-03-06T20:38:03.143" v="3886" actId="931"/>
          <ac:spMkLst>
            <pc:docMk/>
            <pc:sldMk cId="2036489763" sldId="312"/>
            <ac:spMk id="5" creationId="{D110DBAB-8B51-ED6C-FB71-9A78920FE0D8}"/>
          </ac:spMkLst>
        </pc:spChg>
        <pc:spChg chg="mod">
          <ac:chgData name="Shril Patel" userId="5e892f6ba08391bc" providerId="LiveId" clId="{AFA5EDA6-588F-4344-9133-465FE4A8FFC1}" dt="2025-03-06T20:40:13.171" v="4002" actId="242"/>
          <ac:spMkLst>
            <pc:docMk/>
            <pc:sldMk cId="2036489763" sldId="312"/>
            <ac:spMk id="6" creationId="{0EC60DE0-9971-4432-BA12-915C1FB17BB1}"/>
          </ac:spMkLst>
        </pc:spChg>
        <pc:picChg chg="add mod">
          <ac:chgData name="Shril Patel" userId="5e892f6ba08391bc" providerId="LiveId" clId="{AFA5EDA6-588F-4344-9133-465FE4A8FFC1}" dt="2025-03-06T20:38:33.526" v="3894" actId="207"/>
          <ac:picMkLst>
            <pc:docMk/>
            <pc:sldMk cId="2036489763" sldId="312"/>
            <ac:picMk id="8" creationId="{37DC6C81-E233-F141-669E-3509A304EE82}"/>
          </ac:picMkLst>
        </pc:picChg>
      </pc:sldChg>
      <pc:sldChg chg="addSp delSp modSp mod modClrScheme chgLayout">
        <pc:chgData name="Shril Patel" userId="5e892f6ba08391bc" providerId="LiveId" clId="{AFA5EDA6-588F-4344-9133-465FE4A8FFC1}" dt="2025-03-06T20:40:59.313" v="4005" actId="478"/>
        <pc:sldMkLst>
          <pc:docMk/>
          <pc:sldMk cId="2916635480" sldId="313"/>
        </pc:sldMkLst>
        <pc:spChg chg="mod ord">
          <ac:chgData name="Shril Patel" userId="5e892f6ba08391bc" providerId="LiveId" clId="{AFA5EDA6-588F-4344-9133-465FE4A8FFC1}" dt="2025-03-06T20:40:55.332" v="4004" actId="700"/>
          <ac:spMkLst>
            <pc:docMk/>
            <pc:sldMk cId="2916635480" sldId="313"/>
            <ac:spMk id="2" creationId="{0FCA8CCB-B4D4-203B-829A-8B775AEAB068}"/>
          </ac:spMkLst>
        </pc:spChg>
        <pc:spChg chg="del mod ord">
          <ac:chgData name="Shril Patel" userId="5e892f6ba08391bc" providerId="LiveId" clId="{AFA5EDA6-588F-4344-9133-465FE4A8FFC1}" dt="2025-03-06T20:40:43.422" v="4003" actId="700"/>
          <ac:spMkLst>
            <pc:docMk/>
            <pc:sldMk cId="2916635480" sldId="313"/>
            <ac:spMk id="3" creationId="{7CB9DFB6-6A0A-4570-6615-A359E0EBC5EC}"/>
          </ac:spMkLst>
        </pc:spChg>
        <pc:spChg chg="add del mod ord">
          <ac:chgData name="Shril Patel" userId="5e892f6ba08391bc" providerId="LiveId" clId="{AFA5EDA6-588F-4344-9133-465FE4A8FFC1}" dt="2025-03-06T20:40:55.332" v="4004" actId="700"/>
          <ac:spMkLst>
            <pc:docMk/>
            <pc:sldMk cId="2916635480" sldId="313"/>
            <ac:spMk id="4" creationId="{46D94B70-3865-E299-065D-3F6EE9B088AD}"/>
          </ac:spMkLst>
        </pc:spChg>
        <pc:spChg chg="add del mod ord">
          <ac:chgData name="Shril Patel" userId="5e892f6ba08391bc" providerId="LiveId" clId="{AFA5EDA6-588F-4344-9133-465FE4A8FFC1}" dt="2025-03-06T20:40:59.313" v="4005" actId="478"/>
          <ac:spMkLst>
            <pc:docMk/>
            <pc:sldMk cId="2916635480" sldId="313"/>
            <ac:spMk id="5" creationId="{FC1D419F-F30D-B4D1-29FA-6FF50FDE6BE1}"/>
          </ac:spMkLst>
        </pc:spChg>
      </pc:sldChg>
      <pc:sldChg chg="addSp delSp modSp mod modClrScheme chgLayout">
        <pc:chgData name="Shril Patel" userId="5e892f6ba08391bc" providerId="LiveId" clId="{AFA5EDA6-588F-4344-9133-465FE4A8FFC1}" dt="2025-03-06T20:47:17.647" v="4122" actId="14100"/>
        <pc:sldMkLst>
          <pc:docMk/>
          <pc:sldMk cId="3639591617" sldId="314"/>
        </pc:sldMkLst>
        <pc:spChg chg="mod ord">
          <ac:chgData name="Shril Patel" userId="5e892f6ba08391bc" providerId="LiveId" clId="{AFA5EDA6-588F-4344-9133-465FE4A8FFC1}" dt="2025-03-06T20:43:04.127" v="4006" actId="700"/>
          <ac:spMkLst>
            <pc:docMk/>
            <pc:sldMk cId="3639591617" sldId="314"/>
            <ac:spMk id="2" creationId="{820ED3EC-8F32-8383-2F84-6D2129CB4A58}"/>
          </ac:spMkLst>
        </pc:spChg>
        <pc:spChg chg="del mod ord">
          <ac:chgData name="Shril Patel" userId="5e892f6ba08391bc" providerId="LiveId" clId="{AFA5EDA6-588F-4344-9133-465FE4A8FFC1}" dt="2025-03-06T20:43:04.127" v="4006" actId="700"/>
          <ac:spMkLst>
            <pc:docMk/>
            <pc:sldMk cId="3639591617" sldId="314"/>
            <ac:spMk id="3" creationId="{49251F80-D838-06F6-751C-1018FFAE532C}"/>
          </ac:spMkLst>
        </pc:spChg>
        <pc:spChg chg="add mod ord">
          <ac:chgData name="Shril Patel" userId="5e892f6ba08391bc" providerId="LiveId" clId="{AFA5EDA6-588F-4344-9133-465FE4A8FFC1}" dt="2025-03-06T20:46:50.793" v="4120" actId="20577"/>
          <ac:spMkLst>
            <pc:docMk/>
            <pc:sldMk cId="3639591617" sldId="314"/>
            <ac:spMk id="4" creationId="{8581065A-5216-66E5-AD00-B3A02C14BBB1}"/>
          </ac:spMkLst>
        </pc:spChg>
        <pc:spChg chg="add del mod ord">
          <ac:chgData name="Shril Patel" userId="5e892f6ba08391bc" providerId="LiveId" clId="{AFA5EDA6-588F-4344-9133-465FE4A8FFC1}" dt="2025-03-06T20:47:12.858" v="4121" actId="931"/>
          <ac:spMkLst>
            <pc:docMk/>
            <pc:sldMk cId="3639591617" sldId="314"/>
            <ac:spMk id="5" creationId="{D6618CB4-FD92-EAC8-9E5E-7F85F0666785}"/>
          </ac:spMkLst>
        </pc:spChg>
        <pc:picChg chg="add mod">
          <ac:chgData name="Shril Patel" userId="5e892f6ba08391bc" providerId="LiveId" clId="{AFA5EDA6-588F-4344-9133-465FE4A8FFC1}" dt="2025-03-06T20:47:17.647" v="4122" actId="14100"/>
          <ac:picMkLst>
            <pc:docMk/>
            <pc:sldMk cId="3639591617" sldId="314"/>
            <ac:picMk id="7" creationId="{E10BDA5D-AEE6-2718-CC1C-A1E9320C9F86}"/>
          </ac:picMkLst>
        </pc:picChg>
      </pc:sldChg>
      <pc:sldChg chg="addSp delSp modSp mod modClrScheme chgLayout">
        <pc:chgData name="Shril Patel" userId="5e892f6ba08391bc" providerId="LiveId" clId="{AFA5EDA6-588F-4344-9133-465FE4A8FFC1}" dt="2025-03-06T21:21:31.420" v="4159" actId="404"/>
        <pc:sldMkLst>
          <pc:docMk/>
          <pc:sldMk cId="1910268927" sldId="315"/>
        </pc:sldMkLst>
        <pc:spChg chg="mod ord">
          <ac:chgData name="Shril Patel" userId="5e892f6ba08391bc" providerId="LiveId" clId="{AFA5EDA6-588F-4344-9133-465FE4A8FFC1}" dt="2025-03-06T20:47:35.355" v="4123" actId="700"/>
          <ac:spMkLst>
            <pc:docMk/>
            <pc:sldMk cId="1910268927" sldId="315"/>
            <ac:spMk id="2" creationId="{97615599-7178-0B3F-616E-D5967C1A1602}"/>
          </ac:spMkLst>
        </pc:spChg>
        <pc:spChg chg="del mod ord">
          <ac:chgData name="Shril Patel" userId="5e892f6ba08391bc" providerId="LiveId" clId="{AFA5EDA6-588F-4344-9133-465FE4A8FFC1}" dt="2025-03-06T20:47:35.355" v="4123" actId="700"/>
          <ac:spMkLst>
            <pc:docMk/>
            <pc:sldMk cId="1910268927" sldId="315"/>
            <ac:spMk id="3" creationId="{CB290971-78F8-8974-32F5-C1C82D011794}"/>
          </ac:spMkLst>
        </pc:spChg>
        <pc:spChg chg="add mod ord">
          <ac:chgData name="Shril Patel" userId="5e892f6ba08391bc" providerId="LiveId" clId="{AFA5EDA6-588F-4344-9133-465FE4A8FFC1}" dt="2025-03-06T21:21:31.420" v="4159" actId="404"/>
          <ac:spMkLst>
            <pc:docMk/>
            <pc:sldMk cId="1910268927" sldId="315"/>
            <ac:spMk id="4" creationId="{C69FACA7-2104-973D-619F-EA0A191298F6}"/>
          </ac:spMkLst>
        </pc:spChg>
        <pc:spChg chg="add del mod ord">
          <ac:chgData name="Shril Patel" userId="5e892f6ba08391bc" providerId="LiveId" clId="{AFA5EDA6-588F-4344-9133-465FE4A8FFC1}" dt="2025-03-06T20:52:33.793" v="4133" actId="931"/>
          <ac:spMkLst>
            <pc:docMk/>
            <pc:sldMk cId="1910268927" sldId="315"/>
            <ac:spMk id="5" creationId="{EB507CC6-12C9-41AC-728F-CA7B726FA40F}"/>
          </ac:spMkLst>
        </pc:spChg>
        <pc:picChg chg="add mod">
          <ac:chgData name="Shril Patel" userId="5e892f6ba08391bc" providerId="LiveId" clId="{AFA5EDA6-588F-4344-9133-465FE4A8FFC1}" dt="2025-03-06T20:51:20.177" v="4132" actId="931"/>
          <ac:picMkLst>
            <pc:docMk/>
            <pc:sldMk cId="1910268927" sldId="315"/>
            <ac:picMk id="7" creationId="{74999E8D-488B-56D7-D640-50B8671F4500}"/>
          </ac:picMkLst>
        </pc:picChg>
        <pc:picChg chg="add mod">
          <ac:chgData name="Shril Patel" userId="5e892f6ba08391bc" providerId="LiveId" clId="{AFA5EDA6-588F-4344-9133-465FE4A8FFC1}" dt="2025-03-06T20:52:33.793" v="4133" actId="931"/>
          <ac:picMkLst>
            <pc:docMk/>
            <pc:sldMk cId="1910268927" sldId="315"/>
            <ac:picMk id="9" creationId="{87A9DAC8-AF1E-73AC-E879-9ADFAF8E8366}"/>
          </ac:picMkLst>
        </pc:picChg>
      </pc:sldChg>
      <pc:sldChg chg="addSp delSp modSp mod modClrScheme chgLayout">
        <pc:chgData name="Shril Patel" userId="5e892f6ba08391bc" providerId="LiveId" clId="{AFA5EDA6-588F-4344-9133-465FE4A8FFC1}" dt="2025-03-06T21:21:54.273" v="4161" actId="404"/>
        <pc:sldMkLst>
          <pc:docMk/>
          <pc:sldMk cId="1919894140" sldId="316"/>
        </pc:sldMkLst>
        <pc:spChg chg="mod ord">
          <ac:chgData name="Shril Patel" userId="5e892f6ba08391bc" providerId="LiveId" clId="{AFA5EDA6-588F-4344-9133-465FE4A8FFC1}" dt="2025-03-06T20:53:41.151" v="4134" actId="700"/>
          <ac:spMkLst>
            <pc:docMk/>
            <pc:sldMk cId="1919894140" sldId="316"/>
            <ac:spMk id="2" creationId="{742A5F01-61C5-D90F-7A9E-2306A488C91B}"/>
          </ac:spMkLst>
        </pc:spChg>
        <pc:spChg chg="del mod ord">
          <ac:chgData name="Shril Patel" userId="5e892f6ba08391bc" providerId="LiveId" clId="{AFA5EDA6-588F-4344-9133-465FE4A8FFC1}" dt="2025-03-06T20:53:41.151" v="4134" actId="700"/>
          <ac:spMkLst>
            <pc:docMk/>
            <pc:sldMk cId="1919894140" sldId="316"/>
            <ac:spMk id="3" creationId="{4735F5A5-3A8F-9B65-BFE2-21B194128BDF}"/>
          </ac:spMkLst>
        </pc:spChg>
        <pc:spChg chg="add mod ord">
          <ac:chgData name="Shril Patel" userId="5e892f6ba08391bc" providerId="LiveId" clId="{AFA5EDA6-588F-4344-9133-465FE4A8FFC1}" dt="2025-03-06T21:21:54.273" v="4161" actId="404"/>
          <ac:spMkLst>
            <pc:docMk/>
            <pc:sldMk cId="1919894140" sldId="316"/>
            <ac:spMk id="4" creationId="{69067B33-5AA7-628D-6BE2-93CFB60104C2}"/>
          </ac:spMkLst>
        </pc:spChg>
        <pc:spChg chg="add del mod ord">
          <ac:chgData name="Shril Patel" userId="5e892f6ba08391bc" providerId="LiveId" clId="{AFA5EDA6-588F-4344-9133-465FE4A8FFC1}" dt="2025-03-06T20:53:47.093" v="4135" actId="931"/>
          <ac:spMkLst>
            <pc:docMk/>
            <pc:sldMk cId="1919894140" sldId="316"/>
            <ac:spMk id="5" creationId="{35964F4A-CA51-6A76-12C0-0542BEE7957D}"/>
          </ac:spMkLst>
        </pc:spChg>
        <pc:picChg chg="add mod">
          <ac:chgData name="Shril Patel" userId="5e892f6ba08391bc" providerId="LiveId" clId="{AFA5EDA6-588F-4344-9133-465FE4A8FFC1}" dt="2025-03-06T20:53:47.093" v="4135" actId="931"/>
          <ac:picMkLst>
            <pc:docMk/>
            <pc:sldMk cId="1919894140" sldId="316"/>
            <ac:picMk id="7" creationId="{B25ACF78-CB3F-0B58-866C-9BB60DDC6EDC}"/>
          </ac:picMkLst>
        </pc:picChg>
      </pc:sldChg>
      <pc:sldChg chg="addSp delSp modSp mod modClrScheme chgLayout">
        <pc:chgData name="Shril Patel" userId="5e892f6ba08391bc" providerId="LiveId" clId="{AFA5EDA6-588F-4344-9133-465FE4A8FFC1}" dt="2025-03-06T21:22:24.687" v="4166" actId="20577"/>
        <pc:sldMkLst>
          <pc:docMk/>
          <pc:sldMk cId="1458432258" sldId="317"/>
        </pc:sldMkLst>
        <pc:spChg chg="mod ord">
          <ac:chgData name="Shril Patel" userId="5e892f6ba08391bc" providerId="LiveId" clId="{AFA5EDA6-588F-4344-9133-465FE4A8FFC1}" dt="2025-03-06T20:54:53.644" v="4139" actId="700"/>
          <ac:spMkLst>
            <pc:docMk/>
            <pc:sldMk cId="1458432258" sldId="317"/>
            <ac:spMk id="2" creationId="{2E64F0CF-30CD-1DF4-CBDF-0CF795BA7180}"/>
          </ac:spMkLst>
        </pc:spChg>
        <pc:spChg chg="del mod ord">
          <ac:chgData name="Shril Patel" userId="5e892f6ba08391bc" providerId="LiveId" clId="{AFA5EDA6-588F-4344-9133-465FE4A8FFC1}" dt="2025-03-06T20:54:53.644" v="4139" actId="700"/>
          <ac:spMkLst>
            <pc:docMk/>
            <pc:sldMk cId="1458432258" sldId="317"/>
            <ac:spMk id="3" creationId="{F800BB86-0F05-2C4E-7E93-130472128A99}"/>
          </ac:spMkLst>
        </pc:spChg>
        <pc:spChg chg="add mod ord">
          <ac:chgData name="Shril Patel" userId="5e892f6ba08391bc" providerId="LiveId" clId="{AFA5EDA6-588F-4344-9133-465FE4A8FFC1}" dt="2025-03-06T21:22:24.687" v="4166" actId="20577"/>
          <ac:spMkLst>
            <pc:docMk/>
            <pc:sldMk cId="1458432258" sldId="317"/>
            <ac:spMk id="4" creationId="{C428B88C-484E-3EE8-0EFC-9774328BFCD6}"/>
          </ac:spMkLst>
        </pc:spChg>
        <pc:spChg chg="add del mod ord">
          <ac:chgData name="Shril Patel" userId="5e892f6ba08391bc" providerId="LiveId" clId="{AFA5EDA6-588F-4344-9133-465FE4A8FFC1}" dt="2025-03-06T20:54:59.541" v="4140" actId="931"/>
          <ac:spMkLst>
            <pc:docMk/>
            <pc:sldMk cId="1458432258" sldId="317"/>
            <ac:spMk id="5" creationId="{45159E93-3C0D-B605-DAF8-18CE00164CAE}"/>
          </ac:spMkLst>
        </pc:spChg>
        <pc:picChg chg="add mod">
          <ac:chgData name="Shril Patel" userId="5e892f6ba08391bc" providerId="LiveId" clId="{AFA5EDA6-588F-4344-9133-465FE4A8FFC1}" dt="2025-03-06T20:55:05.471" v="4141" actId="14100"/>
          <ac:picMkLst>
            <pc:docMk/>
            <pc:sldMk cId="1458432258" sldId="317"/>
            <ac:picMk id="7" creationId="{34211F3F-75FB-A432-E63D-10574A525B96}"/>
          </ac:picMkLst>
        </pc:picChg>
      </pc:sldChg>
      <pc:sldChg chg="addSp delSp modSp mod modClrScheme chgLayout">
        <pc:chgData name="Shril Patel" userId="5e892f6ba08391bc" providerId="LiveId" clId="{AFA5EDA6-588F-4344-9133-465FE4A8FFC1}" dt="2025-03-06T21:23:14.864" v="4171" actId="403"/>
        <pc:sldMkLst>
          <pc:docMk/>
          <pc:sldMk cId="2501987020" sldId="318"/>
        </pc:sldMkLst>
        <pc:spChg chg="mod ord">
          <ac:chgData name="Shril Patel" userId="5e892f6ba08391bc" providerId="LiveId" clId="{AFA5EDA6-588F-4344-9133-465FE4A8FFC1}" dt="2025-03-06T20:55:26.047" v="4145" actId="700"/>
          <ac:spMkLst>
            <pc:docMk/>
            <pc:sldMk cId="2501987020" sldId="318"/>
            <ac:spMk id="2" creationId="{7F04B324-5FC8-8C74-BF19-C7DF9BAB26E4}"/>
          </ac:spMkLst>
        </pc:spChg>
        <pc:spChg chg="del mod ord">
          <ac:chgData name="Shril Patel" userId="5e892f6ba08391bc" providerId="LiveId" clId="{AFA5EDA6-588F-4344-9133-465FE4A8FFC1}" dt="2025-03-06T20:55:26.047" v="4145" actId="700"/>
          <ac:spMkLst>
            <pc:docMk/>
            <pc:sldMk cId="2501987020" sldId="318"/>
            <ac:spMk id="3" creationId="{FC8BBB0D-406F-FBF6-58BB-CA55642DE2CE}"/>
          </ac:spMkLst>
        </pc:spChg>
        <pc:spChg chg="add mod ord">
          <ac:chgData name="Shril Patel" userId="5e892f6ba08391bc" providerId="LiveId" clId="{AFA5EDA6-588F-4344-9133-465FE4A8FFC1}" dt="2025-03-06T21:23:14.864" v="4171" actId="403"/>
          <ac:spMkLst>
            <pc:docMk/>
            <pc:sldMk cId="2501987020" sldId="318"/>
            <ac:spMk id="4" creationId="{369D365E-5387-AB36-C356-6C9EFE8C9694}"/>
          </ac:spMkLst>
        </pc:spChg>
        <pc:spChg chg="add del mod ord">
          <ac:chgData name="Shril Patel" userId="5e892f6ba08391bc" providerId="LiveId" clId="{AFA5EDA6-588F-4344-9133-465FE4A8FFC1}" dt="2025-03-06T20:56:58.045" v="4150" actId="931"/>
          <ac:spMkLst>
            <pc:docMk/>
            <pc:sldMk cId="2501987020" sldId="318"/>
            <ac:spMk id="5" creationId="{0F068461-6A07-E6A8-647A-3D16B03BC83F}"/>
          </ac:spMkLst>
        </pc:spChg>
        <pc:picChg chg="add mod">
          <ac:chgData name="Shril Patel" userId="5e892f6ba08391bc" providerId="LiveId" clId="{AFA5EDA6-588F-4344-9133-465FE4A8FFC1}" dt="2025-03-06T20:56:58.045" v="4150" actId="931"/>
          <ac:picMkLst>
            <pc:docMk/>
            <pc:sldMk cId="2501987020" sldId="318"/>
            <ac:picMk id="7" creationId="{3968EE94-7078-AF99-643F-CF89E07AE432}"/>
          </ac:picMkLst>
        </pc:picChg>
      </pc:sldChg>
      <pc:sldChg chg="addSp delSp modSp mod modClrScheme chgLayout">
        <pc:chgData name="Shril Patel" userId="5e892f6ba08391bc" providerId="LiveId" clId="{AFA5EDA6-588F-4344-9133-465FE4A8FFC1}" dt="2025-03-06T21:23:51.593" v="4175" actId="14100"/>
        <pc:sldMkLst>
          <pc:docMk/>
          <pc:sldMk cId="2810307175" sldId="319"/>
        </pc:sldMkLst>
        <pc:spChg chg="mod ord">
          <ac:chgData name="Shril Patel" userId="5e892f6ba08391bc" providerId="LiveId" clId="{AFA5EDA6-588F-4344-9133-465FE4A8FFC1}" dt="2025-03-06T20:57:04.536" v="4151" actId="700"/>
          <ac:spMkLst>
            <pc:docMk/>
            <pc:sldMk cId="2810307175" sldId="319"/>
            <ac:spMk id="2" creationId="{58FBEF0A-532B-9803-2D65-18B21491AE5D}"/>
          </ac:spMkLst>
        </pc:spChg>
        <pc:spChg chg="del mod ord">
          <ac:chgData name="Shril Patel" userId="5e892f6ba08391bc" providerId="LiveId" clId="{AFA5EDA6-588F-4344-9133-465FE4A8FFC1}" dt="2025-03-06T20:57:04.536" v="4151" actId="700"/>
          <ac:spMkLst>
            <pc:docMk/>
            <pc:sldMk cId="2810307175" sldId="319"/>
            <ac:spMk id="3" creationId="{FF1884DC-F81D-9AC9-135D-2D8ACC604FEA}"/>
          </ac:spMkLst>
        </pc:spChg>
        <pc:spChg chg="add mod ord">
          <ac:chgData name="Shril Patel" userId="5e892f6ba08391bc" providerId="LiveId" clId="{AFA5EDA6-588F-4344-9133-465FE4A8FFC1}" dt="2025-03-06T21:23:41.605" v="4173" actId="404"/>
          <ac:spMkLst>
            <pc:docMk/>
            <pc:sldMk cId="2810307175" sldId="319"/>
            <ac:spMk id="4" creationId="{31F53F2B-B3E1-74F4-7B40-405FB37879B2}"/>
          </ac:spMkLst>
        </pc:spChg>
        <pc:spChg chg="add del mod ord">
          <ac:chgData name="Shril Patel" userId="5e892f6ba08391bc" providerId="LiveId" clId="{AFA5EDA6-588F-4344-9133-465FE4A8FFC1}" dt="2025-03-06T20:57:13.319" v="4152" actId="931"/>
          <ac:spMkLst>
            <pc:docMk/>
            <pc:sldMk cId="2810307175" sldId="319"/>
            <ac:spMk id="5" creationId="{307ABDCC-43B3-DBE4-5827-F41E047C1DD5}"/>
          </ac:spMkLst>
        </pc:spChg>
        <pc:picChg chg="add mod">
          <ac:chgData name="Shril Patel" userId="5e892f6ba08391bc" providerId="LiveId" clId="{AFA5EDA6-588F-4344-9133-465FE4A8FFC1}" dt="2025-03-06T21:23:51.593" v="4175" actId="14100"/>
          <ac:picMkLst>
            <pc:docMk/>
            <pc:sldMk cId="2810307175" sldId="319"/>
            <ac:picMk id="7" creationId="{B2F17629-319F-C209-3E6D-475D06C9F0B7}"/>
          </ac:picMkLst>
        </pc:picChg>
      </pc:sldChg>
      <pc:sldChg chg="addSp delSp modSp mod modClrScheme chgLayout">
        <pc:chgData name="Shril Patel" userId="5e892f6ba08391bc" providerId="LiveId" clId="{AFA5EDA6-588F-4344-9133-465FE4A8FFC1}" dt="2025-03-06T20:57:46.748" v="4157" actId="478"/>
        <pc:sldMkLst>
          <pc:docMk/>
          <pc:sldMk cId="2329921153" sldId="320"/>
        </pc:sldMkLst>
        <pc:spChg chg="mod ord">
          <ac:chgData name="Shril Patel" userId="5e892f6ba08391bc" providerId="LiveId" clId="{AFA5EDA6-588F-4344-9133-465FE4A8FFC1}" dt="2025-03-06T20:57:44.401" v="4156" actId="700"/>
          <ac:spMkLst>
            <pc:docMk/>
            <pc:sldMk cId="2329921153" sldId="320"/>
            <ac:spMk id="2" creationId="{03FE5B2A-ABD6-21D5-A9FD-454435001EB3}"/>
          </ac:spMkLst>
        </pc:spChg>
        <pc:spChg chg="del mod ord">
          <ac:chgData name="Shril Patel" userId="5e892f6ba08391bc" providerId="LiveId" clId="{AFA5EDA6-588F-4344-9133-465FE4A8FFC1}" dt="2025-03-06T20:57:44.401" v="4156" actId="700"/>
          <ac:spMkLst>
            <pc:docMk/>
            <pc:sldMk cId="2329921153" sldId="320"/>
            <ac:spMk id="3" creationId="{18DEFFF7-7D44-3B20-2F8A-F6B86BD80E0E}"/>
          </ac:spMkLst>
        </pc:spChg>
        <pc:spChg chg="add del mod ord">
          <ac:chgData name="Shril Patel" userId="5e892f6ba08391bc" providerId="LiveId" clId="{AFA5EDA6-588F-4344-9133-465FE4A8FFC1}" dt="2025-03-06T20:57:46.748" v="4157" actId="478"/>
          <ac:spMkLst>
            <pc:docMk/>
            <pc:sldMk cId="2329921153" sldId="320"/>
            <ac:spMk id="4" creationId="{897B7FE9-EAD2-6C84-40BD-D0BC4EA687C4}"/>
          </ac:spMkLst>
        </pc:spChg>
      </pc:sldChg>
      <pc:sldChg chg="addSp delSp modSp mod modClrScheme chgLayout">
        <pc:chgData name="Shril Patel" userId="5e892f6ba08391bc" providerId="LiveId" clId="{AFA5EDA6-588F-4344-9133-465FE4A8FFC1}" dt="2025-03-07T20:16:18.232" v="4636" actId="242"/>
        <pc:sldMkLst>
          <pc:docMk/>
          <pc:sldMk cId="2293014219" sldId="321"/>
        </pc:sldMkLst>
        <pc:spChg chg="mod ord">
          <ac:chgData name="Shril Patel" userId="5e892f6ba08391bc" providerId="LiveId" clId="{AFA5EDA6-588F-4344-9133-465FE4A8FFC1}" dt="2025-03-06T21:58:41.137" v="4226" actId="242"/>
          <ac:spMkLst>
            <pc:docMk/>
            <pc:sldMk cId="2293014219" sldId="321"/>
            <ac:spMk id="2" creationId="{7BA70661-AFC6-1622-5933-DAA086577DD5}"/>
          </ac:spMkLst>
        </pc:spChg>
        <pc:spChg chg="del mod ord">
          <ac:chgData name="Shril Patel" userId="5e892f6ba08391bc" providerId="LiveId" clId="{AFA5EDA6-588F-4344-9133-465FE4A8FFC1}" dt="2025-03-06T21:24:18.244" v="4176" actId="700"/>
          <ac:spMkLst>
            <pc:docMk/>
            <pc:sldMk cId="2293014219" sldId="321"/>
            <ac:spMk id="3" creationId="{05E8325C-355A-2AF4-02CC-6BF0C0EFCBDD}"/>
          </ac:spMkLst>
        </pc:spChg>
        <pc:spChg chg="add del mod ord">
          <ac:chgData name="Shril Patel" userId="5e892f6ba08391bc" providerId="LiveId" clId="{AFA5EDA6-588F-4344-9133-465FE4A8FFC1}" dt="2025-03-06T21:34:33.283" v="4187" actId="700"/>
          <ac:spMkLst>
            <pc:docMk/>
            <pc:sldMk cId="2293014219" sldId="321"/>
            <ac:spMk id="4" creationId="{F712DA43-FD44-3024-70B1-225385D3ADA3}"/>
          </ac:spMkLst>
        </pc:spChg>
        <pc:spChg chg="add del mod ord">
          <ac:chgData name="Shril Patel" userId="5e892f6ba08391bc" providerId="LiveId" clId="{AFA5EDA6-588F-4344-9133-465FE4A8FFC1}" dt="2025-03-06T21:34:33.283" v="4187" actId="700"/>
          <ac:spMkLst>
            <pc:docMk/>
            <pc:sldMk cId="2293014219" sldId="321"/>
            <ac:spMk id="5" creationId="{E33E0129-69C5-645A-A073-F660D05DA19A}"/>
          </ac:spMkLst>
        </pc:spChg>
        <pc:spChg chg="add del mod ord">
          <ac:chgData name="Shril Patel" userId="5e892f6ba08391bc" providerId="LiveId" clId="{AFA5EDA6-588F-4344-9133-465FE4A8FFC1}" dt="2025-03-06T21:36:42.744" v="4192" actId="931"/>
          <ac:spMkLst>
            <pc:docMk/>
            <pc:sldMk cId="2293014219" sldId="321"/>
            <ac:spMk id="6" creationId="{C6A77699-72B4-28E1-1D89-AB57A8FE810A}"/>
          </ac:spMkLst>
        </pc:spChg>
        <pc:spChg chg="add del mod ord">
          <ac:chgData name="Shril Patel" userId="5e892f6ba08391bc" providerId="LiveId" clId="{AFA5EDA6-588F-4344-9133-465FE4A8FFC1}" dt="2025-03-06T21:35:17.240" v="4189" actId="700"/>
          <ac:spMkLst>
            <pc:docMk/>
            <pc:sldMk cId="2293014219" sldId="321"/>
            <ac:spMk id="7" creationId="{0D3696B8-AA8A-D728-DA1C-5C2CC86208F5}"/>
          </ac:spMkLst>
        </pc:spChg>
        <pc:spChg chg="add del mod ord">
          <ac:chgData name="Shril Patel" userId="5e892f6ba08391bc" providerId="LiveId" clId="{AFA5EDA6-588F-4344-9133-465FE4A8FFC1}" dt="2025-03-06T21:35:17.240" v="4189" actId="700"/>
          <ac:spMkLst>
            <pc:docMk/>
            <pc:sldMk cId="2293014219" sldId="321"/>
            <ac:spMk id="8" creationId="{0E7130F9-E611-53F5-1B52-5C59BC8F8BEB}"/>
          </ac:spMkLst>
        </pc:spChg>
        <pc:spChg chg="add del mod">
          <ac:chgData name="Shril Patel" userId="5e892f6ba08391bc" providerId="LiveId" clId="{AFA5EDA6-588F-4344-9133-465FE4A8FFC1}" dt="2025-03-06T21:55:30.716" v="4204" actId="931"/>
          <ac:spMkLst>
            <pc:docMk/>
            <pc:sldMk cId="2293014219" sldId="321"/>
            <ac:spMk id="12" creationId="{04D10C7A-C543-7B07-8459-7E0FB0702E00}"/>
          </ac:spMkLst>
        </pc:spChg>
        <pc:spChg chg="add del mod">
          <ac:chgData name="Shril Patel" userId="5e892f6ba08391bc" providerId="LiveId" clId="{AFA5EDA6-588F-4344-9133-465FE4A8FFC1}" dt="2025-03-06T21:55:48.335" v="4206" actId="931"/>
          <ac:spMkLst>
            <pc:docMk/>
            <pc:sldMk cId="2293014219" sldId="321"/>
            <ac:spMk id="16" creationId="{DB500D10-7354-14E6-0A77-A7C47FD61FC9}"/>
          </ac:spMkLst>
        </pc:spChg>
        <pc:spChg chg="add mod ord">
          <ac:chgData name="Shril Patel" userId="5e892f6ba08391bc" providerId="LiveId" clId="{AFA5EDA6-588F-4344-9133-465FE4A8FFC1}" dt="2025-03-07T20:16:18.232" v="4636" actId="242"/>
          <ac:spMkLst>
            <pc:docMk/>
            <pc:sldMk cId="2293014219" sldId="321"/>
            <ac:spMk id="19" creationId="{CC175FBC-6F64-CEB7-9219-268EAB3107A5}"/>
          </ac:spMkLst>
        </pc:spChg>
        <pc:picChg chg="add del mod ord">
          <ac:chgData name="Shril Patel" userId="5e892f6ba08391bc" providerId="LiveId" clId="{AFA5EDA6-588F-4344-9133-465FE4A8FFC1}" dt="2025-03-06T21:38:00.330" v="4203" actId="478"/>
          <ac:picMkLst>
            <pc:docMk/>
            <pc:sldMk cId="2293014219" sldId="321"/>
            <ac:picMk id="10" creationId="{17C35EC4-8223-7255-0EEB-BD49FF8DD668}"/>
          </ac:picMkLst>
        </pc:picChg>
        <pc:picChg chg="add del mod">
          <ac:chgData name="Shril Patel" userId="5e892f6ba08391bc" providerId="LiveId" clId="{AFA5EDA6-588F-4344-9133-465FE4A8FFC1}" dt="2025-03-06T21:55:39.349" v="4205" actId="478"/>
          <ac:picMkLst>
            <pc:docMk/>
            <pc:sldMk cId="2293014219" sldId="321"/>
            <ac:picMk id="14" creationId="{498BAC8C-149C-D89E-E430-8C5EE89A62A0}"/>
          </ac:picMkLst>
        </pc:picChg>
        <pc:picChg chg="add mod ord">
          <ac:chgData name="Shril Patel" userId="5e892f6ba08391bc" providerId="LiveId" clId="{AFA5EDA6-588F-4344-9133-465FE4A8FFC1}" dt="2025-03-06T21:57:03.570" v="4219" actId="700"/>
          <ac:picMkLst>
            <pc:docMk/>
            <pc:sldMk cId="2293014219" sldId="321"/>
            <ac:picMk id="18" creationId="{E2F2D5AF-F815-A3CB-689A-51E1C9A747DE}"/>
          </ac:picMkLst>
        </pc:picChg>
      </pc:sldChg>
      <pc:sldChg chg="addSp delSp modSp mod modClrScheme chgLayout">
        <pc:chgData name="Shril Patel" userId="5e892f6ba08391bc" providerId="LiveId" clId="{AFA5EDA6-588F-4344-9133-465FE4A8FFC1}" dt="2025-03-07T20:16:30.256" v="4638" actId="242"/>
        <pc:sldMkLst>
          <pc:docMk/>
          <pc:sldMk cId="1035022666" sldId="322"/>
        </pc:sldMkLst>
        <pc:spChg chg="mod ord">
          <ac:chgData name="Shril Patel" userId="5e892f6ba08391bc" providerId="LiveId" clId="{AFA5EDA6-588F-4344-9133-465FE4A8FFC1}" dt="2025-03-06T21:58:32.394" v="4225" actId="113"/>
          <ac:spMkLst>
            <pc:docMk/>
            <pc:sldMk cId="1035022666" sldId="322"/>
            <ac:spMk id="2" creationId="{D362C092-16E7-99C6-17E6-FB529590221A}"/>
          </ac:spMkLst>
        </pc:spChg>
        <pc:spChg chg="del mod ord">
          <ac:chgData name="Shril Patel" userId="5e892f6ba08391bc" providerId="LiveId" clId="{AFA5EDA6-588F-4344-9133-465FE4A8FFC1}" dt="2025-03-06T21:24:30.371" v="4177" actId="700"/>
          <ac:spMkLst>
            <pc:docMk/>
            <pc:sldMk cId="1035022666" sldId="322"/>
            <ac:spMk id="3" creationId="{34CE4BD0-B4E8-81F0-8FC4-E83D5779B895}"/>
          </ac:spMkLst>
        </pc:spChg>
        <pc:spChg chg="add del mod ord">
          <ac:chgData name="Shril Patel" userId="5e892f6ba08391bc" providerId="LiveId" clId="{AFA5EDA6-588F-4344-9133-465FE4A8FFC1}" dt="2025-03-06T21:58:26.387" v="4224" actId="700"/>
          <ac:spMkLst>
            <pc:docMk/>
            <pc:sldMk cId="1035022666" sldId="322"/>
            <ac:spMk id="4" creationId="{2FF5552F-BF54-7ADA-3A29-004072434A26}"/>
          </ac:spMkLst>
        </pc:spChg>
        <pc:spChg chg="add del mod ord">
          <ac:chgData name="Shril Patel" userId="5e892f6ba08391bc" providerId="LiveId" clId="{AFA5EDA6-588F-4344-9133-465FE4A8FFC1}" dt="2025-03-06T21:58:26.387" v="4224" actId="700"/>
          <ac:spMkLst>
            <pc:docMk/>
            <pc:sldMk cId="1035022666" sldId="322"/>
            <ac:spMk id="5" creationId="{B27924EC-4E9F-CF36-2353-37B2520CF8DB}"/>
          </ac:spMkLst>
        </pc:spChg>
        <pc:spChg chg="add del mod ord">
          <ac:chgData name="Shril Patel" userId="5e892f6ba08391bc" providerId="LiveId" clId="{AFA5EDA6-588F-4344-9133-465FE4A8FFC1}" dt="2025-03-06T22:43:32.671" v="4253" actId="931"/>
          <ac:spMkLst>
            <pc:docMk/>
            <pc:sldMk cId="1035022666" sldId="322"/>
            <ac:spMk id="6" creationId="{F175DC17-80B1-D7BE-0494-BF03194B267B}"/>
          </ac:spMkLst>
        </pc:spChg>
        <pc:spChg chg="add mod ord">
          <ac:chgData name="Shril Patel" userId="5e892f6ba08391bc" providerId="LiveId" clId="{AFA5EDA6-588F-4344-9133-465FE4A8FFC1}" dt="2025-03-07T20:16:30.256" v="4638" actId="242"/>
          <ac:spMkLst>
            <pc:docMk/>
            <pc:sldMk cId="1035022666" sldId="322"/>
            <ac:spMk id="7" creationId="{37E350EE-8758-FABD-F2DB-B9A1037DA664}"/>
          </ac:spMkLst>
        </pc:spChg>
        <pc:picChg chg="add mod">
          <ac:chgData name="Shril Patel" userId="5e892f6ba08391bc" providerId="LiveId" clId="{AFA5EDA6-588F-4344-9133-465FE4A8FFC1}" dt="2025-03-06T22:43:26.039" v="4252" actId="931"/>
          <ac:picMkLst>
            <pc:docMk/>
            <pc:sldMk cId="1035022666" sldId="322"/>
            <ac:picMk id="9" creationId="{A03A80D5-9CAF-7309-A1D2-6A040B2668F0}"/>
          </ac:picMkLst>
        </pc:picChg>
        <pc:picChg chg="add mod">
          <ac:chgData name="Shril Patel" userId="5e892f6ba08391bc" providerId="LiveId" clId="{AFA5EDA6-588F-4344-9133-465FE4A8FFC1}" dt="2025-03-06T22:43:32.671" v="4253" actId="931"/>
          <ac:picMkLst>
            <pc:docMk/>
            <pc:sldMk cId="1035022666" sldId="322"/>
            <ac:picMk id="11" creationId="{C6FC4CC1-A1BD-A020-C069-9FB3EE72BF44}"/>
          </ac:picMkLst>
        </pc:picChg>
      </pc:sldChg>
      <pc:sldChg chg="addSp delSp modSp mod modClrScheme chgLayout">
        <pc:chgData name="Shril Patel" userId="5e892f6ba08391bc" providerId="LiveId" clId="{AFA5EDA6-588F-4344-9133-465FE4A8FFC1}" dt="2025-03-07T20:16:23.319" v="4637" actId="242"/>
        <pc:sldMkLst>
          <pc:docMk/>
          <pc:sldMk cId="1484971632" sldId="323"/>
        </pc:sldMkLst>
        <pc:spChg chg="mod ord">
          <ac:chgData name="Shril Patel" userId="5e892f6ba08391bc" providerId="LiveId" clId="{AFA5EDA6-588F-4344-9133-465FE4A8FFC1}" dt="2025-03-06T21:58:59.920" v="4228" actId="113"/>
          <ac:spMkLst>
            <pc:docMk/>
            <pc:sldMk cId="1484971632" sldId="323"/>
            <ac:spMk id="2" creationId="{558A366B-9D9A-2F55-B839-B004708EC3BD}"/>
          </ac:spMkLst>
        </pc:spChg>
        <pc:spChg chg="del mod ord">
          <ac:chgData name="Shril Patel" userId="5e892f6ba08391bc" providerId="LiveId" clId="{AFA5EDA6-588F-4344-9133-465FE4A8FFC1}" dt="2025-03-06T21:24:37.198" v="4178" actId="700"/>
          <ac:spMkLst>
            <pc:docMk/>
            <pc:sldMk cId="1484971632" sldId="323"/>
            <ac:spMk id="3" creationId="{8733B0F3-7499-0E88-7544-3CC9C9A7EF21}"/>
          </ac:spMkLst>
        </pc:spChg>
        <pc:spChg chg="add del mod ord">
          <ac:chgData name="Shril Patel" userId="5e892f6ba08391bc" providerId="LiveId" clId="{AFA5EDA6-588F-4344-9133-465FE4A8FFC1}" dt="2025-03-06T21:58:49.698" v="4227" actId="700"/>
          <ac:spMkLst>
            <pc:docMk/>
            <pc:sldMk cId="1484971632" sldId="323"/>
            <ac:spMk id="4" creationId="{85CB1710-48DB-CD63-495E-4992061B33D5}"/>
          </ac:spMkLst>
        </pc:spChg>
        <pc:spChg chg="add del mod ord">
          <ac:chgData name="Shril Patel" userId="5e892f6ba08391bc" providerId="LiveId" clId="{AFA5EDA6-588F-4344-9133-465FE4A8FFC1}" dt="2025-03-06T21:58:49.698" v="4227" actId="700"/>
          <ac:spMkLst>
            <pc:docMk/>
            <pc:sldMk cId="1484971632" sldId="323"/>
            <ac:spMk id="5" creationId="{1914E631-3294-5B0C-C1A7-B29A3479BBB9}"/>
          </ac:spMkLst>
        </pc:spChg>
        <pc:spChg chg="add del mod ord">
          <ac:chgData name="Shril Patel" userId="5e892f6ba08391bc" providerId="LiveId" clId="{AFA5EDA6-588F-4344-9133-465FE4A8FFC1}" dt="2025-03-06T22:43:45.522" v="4254" actId="931"/>
          <ac:spMkLst>
            <pc:docMk/>
            <pc:sldMk cId="1484971632" sldId="323"/>
            <ac:spMk id="6" creationId="{8530A706-CDC1-D378-A1A3-E52497F6FFD5}"/>
          </ac:spMkLst>
        </pc:spChg>
        <pc:spChg chg="add mod ord">
          <ac:chgData name="Shril Patel" userId="5e892f6ba08391bc" providerId="LiveId" clId="{AFA5EDA6-588F-4344-9133-465FE4A8FFC1}" dt="2025-03-07T20:16:23.319" v="4637" actId="242"/>
          <ac:spMkLst>
            <pc:docMk/>
            <pc:sldMk cId="1484971632" sldId="323"/>
            <ac:spMk id="7" creationId="{47722BE6-A3AB-C097-695E-F7EABB16E282}"/>
          </ac:spMkLst>
        </pc:spChg>
        <pc:picChg chg="add mod">
          <ac:chgData name="Shril Patel" userId="5e892f6ba08391bc" providerId="LiveId" clId="{AFA5EDA6-588F-4344-9133-465FE4A8FFC1}" dt="2025-03-06T22:43:45.522" v="4254" actId="931"/>
          <ac:picMkLst>
            <pc:docMk/>
            <pc:sldMk cId="1484971632" sldId="323"/>
            <ac:picMk id="9" creationId="{E5A2CDD9-BF5A-4032-3C3A-3A56F7F4F822}"/>
          </ac:picMkLst>
        </pc:picChg>
      </pc:sldChg>
      <pc:sldChg chg="addSp delSp modSp mod modClrScheme chgLayout">
        <pc:chgData name="Shril Patel" userId="5e892f6ba08391bc" providerId="LiveId" clId="{AFA5EDA6-588F-4344-9133-465FE4A8FFC1}" dt="2025-03-07T20:16:11.461" v="4635" actId="242"/>
        <pc:sldMkLst>
          <pc:docMk/>
          <pc:sldMk cId="2945188851" sldId="324"/>
        </pc:sldMkLst>
        <pc:spChg chg="mod ord">
          <ac:chgData name="Shril Patel" userId="5e892f6ba08391bc" providerId="LiveId" clId="{AFA5EDA6-588F-4344-9133-465FE4A8FFC1}" dt="2025-03-06T21:59:15.477" v="4232" actId="113"/>
          <ac:spMkLst>
            <pc:docMk/>
            <pc:sldMk cId="2945188851" sldId="324"/>
            <ac:spMk id="2" creationId="{C74B12BE-4BAD-BA57-A1B7-BA00299754F7}"/>
          </ac:spMkLst>
        </pc:spChg>
        <pc:spChg chg="del mod ord">
          <ac:chgData name="Shril Patel" userId="5e892f6ba08391bc" providerId="LiveId" clId="{AFA5EDA6-588F-4344-9133-465FE4A8FFC1}" dt="2025-03-06T21:59:07.991" v="4229" actId="700"/>
          <ac:spMkLst>
            <pc:docMk/>
            <pc:sldMk cId="2945188851" sldId="324"/>
            <ac:spMk id="3" creationId="{41AC8CAF-2D02-C499-CCED-C33854B5867A}"/>
          </ac:spMkLst>
        </pc:spChg>
        <pc:spChg chg="add del mod ord">
          <ac:chgData name="Shril Patel" userId="5e892f6ba08391bc" providerId="LiveId" clId="{AFA5EDA6-588F-4344-9133-465FE4A8FFC1}" dt="2025-03-06T22:50:52.315" v="4255" actId="931"/>
          <ac:spMkLst>
            <pc:docMk/>
            <pc:sldMk cId="2945188851" sldId="324"/>
            <ac:spMk id="4" creationId="{35FB68D6-6F2A-A975-BCAB-F48548852C41}"/>
          </ac:spMkLst>
        </pc:spChg>
        <pc:spChg chg="add mod ord">
          <ac:chgData name="Shril Patel" userId="5e892f6ba08391bc" providerId="LiveId" clId="{AFA5EDA6-588F-4344-9133-465FE4A8FFC1}" dt="2025-03-07T20:16:11.461" v="4635" actId="242"/>
          <ac:spMkLst>
            <pc:docMk/>
            <pc:sldMk cId="2945188851" sldId="324"/>
            <ac:spMk id="5" creationId="{1877EF4C-0D1C-F11C-39B5-04B07312FA46}"/>
          </ac:spMkLst>
        </pc:spChg>
        <pc:picChg chg="add mod">
          <ac:chgData name="Shril Patel" userId="5e892f6ba08391bc" providerId="LiveId" clId="{AFA5EDA6-588F-4344-9133-465FE4A8FFC1}" dt="2025-03-06T22:50:52.315" v="4255" actId="931"/>
          <ac:picMkLst>
            <pc:docMk/>
            <pc:sldMk cId="2945188851" sldId="324"/>
            <ac:picMk id="7" creationId="{80D8DB2F-5365-AD29-9549-1B2EE7542F85}"/>
          </ac:picMkLst>
        </pc:picChg>
      </pc:sldChg>
      <pc:sldChg chg="addSp delSp modSp mod modClrScheme chgLayout">
        <pc:chgData name="Shril Patel" userId="5e892f6ba08391bc" providerId="LiveId" clId="{AFA5EDA6-588F-4344-9133-465FE4A8FFC1}" dt="2025-03-06T21:59:56.741" v="4236" actId="478"/>
        <pc:sldMkLst>
          <pc:docMk/>
          <pc:sldMk cId="2383027196" sldId="325"/>
        </pc:sldMkLst>
        <pc:spChg chg="mod ord">
          <ac:chgData name="Shril Patel" userId="5e892f6ba08391bc" providerId="LiveId" clId="{AFA5EDA6-588F-4344-9133-465FE4A8FFC1}" dt="2025-03-06T21:59:53.001" v="4235" actId="700"/>
          <ac:spMkLst>
            <pc:docMk/>
            <pc:sldMk cId="2383027196" sldId="325"/>
            <ac:spMk id="2" creationId="{7A220FA0-8C43-012E-99C3-E1F10E4515C4}"/>
          </ac:spMkLst>
        </pc:spChg>
        <pc:spChg chg="del mod ord">
          <ac:chgData name="Shril Patel" userId="5e892f6ba08391bc" providerId="LiveId" clId="{AFA5EDA6-588F-4344-9133-465FE4A8FFC1}" dt="2025-03-06T21:24:46.700" v="4179" actId="700"/>
          <ac:spMkLst>
            <pc:docMk/>
            <pc:sldMk cId="2383027196" sldId="325"/>
            <ac:spMk id="3" creationId="{6033CDDF-AC29-A986-BB1D-8D1689F9DB76}"/>
          </ac:spMkLst>
        </pc:spChg>
        <pc:spChg chg="add del mod ord">
          <ac:chgData name="Shril Patel" userId="5e892f6ba08391bc" providerId="LiveId" clId="{AFA5EDA6-588F-4344-9133-465FE4A8FFC1}" dt="2025-03-06T21:59:40.589" v="4233" actId="700"/>
          <ac:spMkLst>
            <pc:docMk/>
            <pc:sldMk cId="2383027196" sldId="325"/>
            <ac:spMk id="4" creationId="{E753EB65-898B-E511-C95C-7FDAD386B481}"/>
          </ac:spMkLst>
        </pc:spChg>
        <pc:spChg chg="add del mod ord">
          <ac:chgData name="Shril Patel" userId="5e892f6ba08391bc" providerId="LiveId" clId="{AFA5EDA6-588F-4344-9133-465FE4A8FFC1}" dt="2025-03-06T21:59:40.589" v="4233" actId="700"/>
          <ac:spMkLst>
            <pc:docMk/>
            <pc:sldMk cId="2383027196" sldId="325"/>
            <ac:spMk id="5" creationId="{CFCE546D-BAB5-8555-2DE9-89A321D60319}"/>
          </ac:spMkLst>
        </pc:spChg>
        <pc:spChg chg="add del mod ord">
          <ac:chgData name="Shril Patel" userId="5e892f6ba08391bc" providerId="LiveId" clId="{AFA5EDA6-588F-4344-9133-465FE4A8FFC1}" dt="2025-03-06T21:59:47.309" v="4234" actId="700"/>
          <ac:spMkLst>
            <pc:docMk/>
            <pc:sldMk cId="2383027196" sldId="325"/>
            <ac:spMk id="6" creationId="{F8CD92EC-972E-B229-919A-E7842FF8AFBB}"/>
          </ac:spMkLst>
        </pc:spChg>
        <pc:spChg chg="add del mod ord">
          <ac:chgData name="Shril Patel" userId="5e892f6ba08391bc" providerId="LiveId" clId="{AFA5EDA6-588F-4344-9133-465FE4A8FFC1}" dt="2025-03-06T21:59:53.001" v="4235" actId="700"/>
          <ac:spMkLst>
            <pc:docMk/>
            <pc:sldMk cId="2383027196" sldId="325"/>
            <ac:spMk id="7" creationId="{402CC980-51B2-8F03-5201-2CC821F1DEF7}"/>
          </ac:spMkLst>
        </pc:spChg>
        <pc:spChg chg="add del mod ord">
          <ac:chgData name="Shril Patel" userId="5e892f6ba08391bc" providerId="LiveId" clId="{AFA5EDA6-588F-4344-9133-465FE4A8FFC1}" dt="2025-03-06T21:59:56.741" v="4236" actId="478"/>
          <ac:spMkLst>
            <pc:docMk/>
            <pc:sldMk cId="2383027196" sldId="325"/>
            <ac:spMk id="8" creationId="{98210419-D1E5-5DF2-DFB4-7402F5D91E01}"/>
          </ac:spMkLst>
        </pc:spChg>
      </pc:sldChg>
      <pc:sldChg chg="addSp delSp modSp mod modClrScheme chgLayout">
        <pc:chgData name="Shril Patel" userId="5e892f6ba08391bc" providerId="LiveId" clId="{AFA5EDA6-588F-4344-9133-465FE4A8FFC1}" dt="2025-03-07T20:22:17.065" v="4656" actId="27636"/>
        <pc:sldMkLst>
          <pc:docMk/>
          <pc:sldMk cId="223660180" sldId="326"/>
        </pc:sldMkLst>
        <pc:spChg chg="mod ord">
          <ac:chgData name="Shril Patel" userId="5e892f6ba08391bc" providerId="LiveId" clId="{AFA5EDA6-588F-4344-9133-465FE4A8FFC1}" dt="2025-03-06T22:00:11.866" v="4238" actId="113"/>
          <ac:spMkLst>
            <pc:docMk/>
            <pc:sldMk cId="223660180" sldId="326"/>
            <ac:spMk id="2" creationId="{A228677C-C93D-EB81-68F6-055922042A45}"/>
          </ac:spMkLst>
        </pc:spChg>
        <pc:spChg chg="del mod ord">
          <ac:chgData name="Shril Patel" userId="5e892f6ba08391bc" providerId="LiveId" clId="{AFA5EDA6-588F-4344-9133-465FE4A8FFC1}" dt="2025-03-06T21:24:53.878" v="4180" actId="700"/>
          <ac:spMkLst>
            <pc:docMk/>
            <pc:sldMk cId="223660180" sldId="326"/>
            <ac:spMk id="3" creationId="{B6C47DCB-36A6-1354-9C3E-4731342F70EE}"/>
          </ac:spMkLst>
        </pc:spChg>
        <pc:spChg chg="add del mod ord">
          <ac:chgData name="Shril Patel" userId="5e892f6ba08391bc" providerId="LiveId" clId="{AFA5EDA6-588F-4344-9133-465FE4A8FFC1}" dt="2025-03-06T22:00:08.281" v="4237" actId="700"/>
          <ac:spMkLst>
            <pc:docMk/>
            <pc:sldMk cId="223660180" sldId="326"/>
            <ac:spMk id="4" creationId="{19027645-3161-A62A-3174-C5889B6E7181}"/>
          </ac:spMkLst>
        </pc:spChg>
        <pc:spChg chg="add del mod ord">
          <ac:chgData name="Shril Patel" userId="5e892f6ba08391bc" providerId="LiveId" clId="{AFA5EDA6-588F-4344-9133-465FE4A8FFC1}" dt="2025-03-06T22:00:08.281" v="4237" actId="700"/>
          <ac:spMkLst>
            <pc:docMk/>
            <pc:sldMk cId="223660180" sldId="326"/>
            <ac:spMk id="5" creationId="{65FB507B-C022-0B30-1F85-4DDDE76EBABA}"/>
          </ac:spMkLst>
        </pc:spChg>
        <pc:spChg chg="add del mod ord">
          <ac:chgData name="Shril Patel" userId="5e892f6ba08391bc" providerId="LiveId" clId="{AFA5EDA6-588F-4344-9133-465FE4A8FFC1}" dt="2025-03-06T23:43:32.763" v="4257" actId="931"/>
          <ac:spMkLst>
            <pc:docMk/>
            <pc:sldMk cId="223660180" sldId="326"/>
            <ac:spMk id="6" creationId="{54ABD8C5-A657-BE92-7616-2F07C0C254B6}"/>
          </ac:spMkLst>
        </pc:spChg>
        <pc:spChg chg="add mod ord">
          <ac:chgData name="Shril Patel" userId="5e892f6ba08391bc" providerId="LiveId" clId="{AFA5EDA6-588F-4344-9133-465FE4A8FFC1}" dt="2025-03-07T20:22:17.065" v="4656" actId="27636"/>
          <ac:spMkLst>
            <pc:docMk/>
            <pc:sldMk cId="223660180" sldId="326"/>
            <ac:spMk id="7" creationId="{53A4138B-B7B2-EBF6-2462-CEFCBBE05A97}"/>
          </ac:spMkLst>
        </pc:spChg>
        <pc:picChg chg="add mod">
          <ac:chgData name="Shril Patel" userId="5e892f6ba08391bc" providerId="LiveId" clId="{AFA5EDA6-588F-4344-9133-465FE4A8FFC1}" dt="2025-03-06T23:43:32.763" v="4257" actId="931"/>
          <ac:picMkLst>
            <pc:docMk/>
            <pc:sldMk cId="223660180" sldId="326"/>
            <ac:picMk id="9" creationId="{B3CBA382-3801-BD3B-BDB6-67A0F52D0AC5}"/>
          </ac:picMkLst>
        </pc:picChg>
      </pc:sldChg>
      <pc:sldChg chg="addSp delSp modSp mod modClrScheme chgLayout">
        <pc:chgData name="Shril Patel" userId="5e892f6ba08391bc" providerId="LiveId" clId="{AFA5EDA6-588F-4344-9133-465FE4A8FFC1}" dt="2025-03-07T20:24:02.304" v="4657"/>
        <pc:sldMkLst>
          <pc:docMk/>
          <pc:sldMk cId="1230019838" sldId="327"/>
        </pc:sldMkLst>
        <pc:spChg chg="mod ord">
          <ac:chgData name="Shril Patel" userId="5e892f6ba08391bc" providerId="LiveId" clId="{AFA5EDA6-588F-4344-9133-465FE4A8FFC1}" dt="2025-03-06T22:00:50.284" v="4240" actId="113"/>
          <ac:spMkLst>
            <pc:docMk/>
            <pc:sldMk cId="1230019838" sldId="327"/>
            <ac:spMk id="2" creationId="{B3D87CB8-6870-FE3E-B75D-BB7739B5CAEE}"/>
          </ac:spMkLst>
        </pc:spChg>
        <pc:spChg chg="del mod ord">
          <ac:chgData name="Shril Patel" userId="5e892f6ba08391bc" providerId="LiveId" clId="{AFA5EDA6-588F-4344-9133-465FE4A8FFC1}" dt="2025-03-06T21:25:01.018" v="4181" actId="700"/>
          <ac:spMkLst>
            <pc:docMk/>
            <pc:sldMk cId="1230019838" sldId="327"/>
            <ac:spMk id="3" creationId="{9B9EAC58-CF66-9EA9-63DD-A56DE4EF0375}"/>
          </ac:spMkLst>
        </pc:spChg>
        <pc:spChg chg="add del mod ord">
          <ac:chgData name="Shril Patel" userId="5e892f6ba08391bc" providerId="LiveId" clId="{AFA5EDA6-588F-4344-9133-465FE4A8FFC1}" dt="2025-03-06T22:00:46.625" v="4239" actId="700"/>
          <ac:spMkLst>
            <pc:docMk/>
            <pc:sldMk cId="1230019838" sldId="327"/>
            <ac:spMk id="4" creationId="{848A823E-35D4-4FFF-1C40-FC1A928A837C}"/>
          </ac:spMkLst>
        </pc:spChg>
        <pc:spChg chg="add del mod ord">
          <ac:chgData name="Shril Patel" userId="5e892f6ba08391bc" providerId="LiveId" clId="{AFA5EDA6-588F-4344-9133-465FE4A8FFC1}" dt="2025-03-06T22:00:46.625" v="4239" actId="700"/>
          <ac:spMkLst>
            <pc:docMk/>
            <pc:sldMk cId="1230019838" sldId="327"/>
            <ac:spMk id="5" creationId="{4CE5BE61-28A2-3D1F-8922-CB0CA8E29F57}"/>
          </ac:spMkLst>
        </pc:spChg>
        <pc:spChg chg="add del mod ord">
          <ac:chgData name="Shril Patel" userId="5e892f6ba08391bc" providerId="LiveId" clId="{AFA5EDA6-588F-4344-9133-465FE4A8FFC1}" dt="2025-03-06T23:43:13.806" v="4256" actId="931"/>
          <ac:spMkLst>
            <pc:docMk/>
            <pc:sldMk cId="1230019838" sldId="327"/>
            <ac:spMk id="6" creationId="{4C893493-BCA4-D588-CB27-9AC78315A591}"/>
          </ac:spMkLst>
        </pc:spChg>
        <pc:spChg chg="add mod ord">
          <ac:chgData name="Shril Patel" userId="5e892f6ba08391bc" providerId="LiveId" clId="{AFA5EDA6-588F-4344-9133-465FE4A8FFC1}" dt="2025-03-07T20:24:02.304" v="4657"/>
          <ac:spMkLst>
            <pc:docMk/>
            <pc:sldMk cId="1230019838" sldId="327"/>
            <ac:spMk id="7" creationId="{92C3DB86-E336-8861-397A-F476918DD277}"/>
          </ac:spMkLst>
        </pc:spChg>
        <pc:picChg chg="add mod">
          <ac:chgData name="Shril Patel" userId="5e892f6ba08391bc" providerId="LiveId" clId="{AFA5EDA6-588F-4344-9133-465FE4A8FFC1}" dt="2025-03-06T23:43:13.806" v="4256" actId="931"/>
          <ac:picMkLst>
            <pc:docMk/>
            <pc:sldMk cId="1230019838" sldId="327"/>
            <ac:picMk id="9" creationId="{339DBCEB-B766-37E1-695E-E27F608B5CC6}"/>
          </ac:picMkLst>
        </pc:picChg>
      </pc:sldChg>
      <pc:sldChg chg="addSp delSp modSp del mod modClrScheme chgLayout">
        <pc:chgData name="Shril Patel" userId="5e892f6ba08391bc" providerId="LiveId" clId="{AFA5EDA6-588F-4344-9133-465FE4A8FFC1}" dt="2025-03-07T21:32:14.392" v="4713" actId="47"/>
        <pc:sldMkLst>
          <pc:docMk/>
          <pc:sldMk cId="1406079283" sldId="328"/>
        </pc:sldMkLst>
        <pc:spChg chg="mod ord">
          <ac:chgData name="Shril Patel" userId="5e892f6ba08391bc" providerId="LiveId" clId="{AFA5EDA6-588F-4344-9133-465FE4A8FFC1}" dt="2025-03-07T21:26:13.596" v="4712" actId="20577"/>
          <ac:spMkLst>
            <pc:docMk/>
            <pc:sldMk cId="1406079283" sldId="328"/>
            <ac:spMk id="2" creationId="{ECB9A0C1-966F-2E72-12B0-662F8CE189EB}"/>
          </ac:spMkLst>
        </pc:spChg>
        <pc:spChg chg="del mod ord">
          <ac:chgData name="Shril Patel" userId="5e892f6ba08391bc" providerId="LiveId" clId="{AFA5EDA6-588F-4344-9133-465FE4A8FFC1}" dt="2025-03-06T21:25:10.251" v="4182" actId="700"/>
          <ac:spMkLst>
            <pc:docMk/>
            <pc:sldMk cId="1406079283" sldId="328"/>
            <ac:spMk id="3" creationId="{DEBEE8A3-97AB-7162-4845-3E1CD6F2C357}"/>
          </ac:spMkLst>
        </pc:spChg>
        <pc:spChg chg="add del mod ord">
          <ac:chgData name="Shril Patel" userId="5e892f6ba08391bc" providerId="LiveId" clId="{AFA5EDA6-588F-4344-9133-465FE4A8FFC1}" dt="2025-03-06T22:02:11.561" v="4241" actId="700"/>
          <ac:spMkLst>
            <pc:docMk/>
            <pc:sldMk cId="1406079283" sldId="328"/>
            <ac:spMk id="4" creationId="{CC3F8E51-A774-5441-8D5B-367F0FA04BB0}"/>
          </ac:spMkLst>
        </pc:spChg>
        <pc:spChg chg="add del mod ord">
          <ac:chgData name="Shril Patel" userId="5e892f6ba08391bc" providerId="LiveId" clId="{AFA5EDA6-588F-4344-9133-465FE4A8FFC1}" dt="2025-03-06T22:02:11.561" v="4241" actId="700"/>
          <ac:spMkLst>
            <pc:docMk/>
            <pc:sldMk cId="1406079283" sldId="328"/>
            <ac:spMk id="5" creationId="{A3A0BB4C-5D95-8DA8-C0D6-3E12508C2C87}"/>
          </ac:spMkLst>
        </pc:spChg>
        <pc:spChg chg="add mod ord">
          <ac:chgData name="Shril Patel" userId="5e892f6ba08391bc" providerId="LiveId" clId="{AFA5EDA6-588F-4344-9133-465FE4A8FFC1}" dt="2025-03-06T22:02:11.561" v="4241" actId="700"/>
          <ac:spMkLst>
            <pc:docMk/>
            <pc:sldMk cId="1406079283" sldId="328"/>
            <ac:spMk id="6" creationId="{68E012E1-1C62-34B9-4334-662BB6B0E473}"/>
          </ac:spMkLst>
        </pc:spChg>
        <pc:spChg chg="add mod ord">
          <ac:chgData name="Shril Patel" userId="5e892f6ba08391bc" providerId="LiveId" clId="{AFA5EDA6-588F-4344-9133-465FE4A8FFC1}" dt="2025-03-07T20:17:11.998" v="4642" actId="242"/>
          <ac:spMkLst>
            <pc:docMk/>
            <pc:sldMk cId="1406079283" sldId="328"/>
            <ac:spMk id="7" creationId="{0BD6C652-BDBB-22BE-20EE-C63A7F0EB587}"/>
          </ac:spMkLst>
        </pc:spChg>
      </pc:sldChg>
      <pc:sldChg chg="addSp delSp modSp add del mod modClrScheme chgLayout">
        <pc:chgData name="Shril Patel" userId="5e892f6ba08391bc" providerId="LiveId" clId="{AFA5EDA6-588F-4344-9133-465FE4A8FFC1}" dt="2025-03-07T20:17:56.820" v="4650" actId="12"/>
        <pc:sldMkLst>
          <pc:docMk/>
          <pc:sldMk cId="2717996890" sldId="329"/>
        </pc:sldMkLst>
        <pc:spChg chg="mod ord">
          <ac:chgData name="Shril Patel" userId="5e892f6ba08391bc" providerId="LiveId" clId="{AFA5EDA6-588F-4344-9133-465FE4A8FFC1}" dt="2025-03-06T22:02:26.043" v="4244" actId="113"/>
          <ac:spMkLst>
            <pc:docMk/>
            <pc:sldMk cId="2717996890" sldId="329"/>
            <ac:spMk id="2" creationId="{4A305C44-C13D-98C6-4F24-027F07DF9B45}"/>
          </ac:spMkLst>
        </pc:spChg>
        <pc:spChg chg="del mod ord">
          <ac:chgData name="Shril Patel" userId="5e892f6ba08391bc" providerId="LiveId" clId="{AFA5EDA6-588F-4344-9133-465FE4A8FFC1}" dt="2025-03-06T21:25:15.787" v="4183" actId="700"/>
          <ac:spMkLst>
            <pc:docMk/>
            <pc:sldMk cId="2717996890" sldId="329"/>
            <ac:spMk id="3" creationId="{6083B5EB-4CA0-EB92-96D1-A401804C9952}"/>
          </ac:spMkLst>
        </pc:spChg>
        <pc:spChg chg="add del mod ord">
          <ac:chgData name="Shril Patel" userId="5e892f6ba08391bc" providerId="LiveId" clId="{AFA5EDA6-588F-4344-9133-465FE4A8FFC1}" dt="2025-03-06T22:02:21.754" v="4243" actId="700"/>
          <ac:spMkLst>
            <pc:docMk/>
            <pc:sldMk cId="2717996890" sldId="329"/>
            <ac:spMk id="4" creationId="{39018EE9-C0B4-2F6A-94C0-0E127E97C3B4}"/>
          </ac:spMkLst>
        </pc:spChg>
        <pc:spChg chg="add del mod ord">
          <ac:chgData name="Shril Patel" userId="5e892f6ba08391bc" providerId="LiveId" clId="{AFA5EDA6-588F-4344-9133-465FE4A8FFC1}" dt="2025-03-06T22:02:21.754" v="4243" actId="700"/>
          <ac:spMkLst>
            <pc:docMk/>
            <pc:sldMk cId="2717996890" sldId="329"/>
            <ac:spMk id="5" creationId="{7E3BBF1E-56B1-84FF-476D-D75E7A66855D}"/>
          </ac:spMkLst>
        </pc:spChg>
        <pc:spChg chg="add del mod ord">
          <ac:chgData name="Shril Patel" userId="5e892f6ba08391bc" providerId="LiveId" clId="{AFA5EDA6-588F-4344-9133-465FE4A8FFC1}" dt="2025-03-06T23:43:50.402" v="4258" actId="931"/>
          <ac:spMkLst>
            <pc:docMk/>
            <pc:sldMk cId="2717996890" sldId="329"/>
            <ac:spMk id="6" creationId="{DC0408DA-DCDA-F10A-89EF-29E0B0166368}"/>
          </ac:spMkLst>
        </pc:spChg>
        <pc:spChg chg="add mod ord">
          <ac:chgData name="Shril Patel" userId="5e892f6ba08391bc" providerId="LiveId" clId="{AFA5EDA6-588F-4344-9133-465FE4A8FFC1}" dt="2025-03-07T20:17:56.820" v="4650" actId="12"/>
          <ac:spMkLst>
            <pc:docMk/>
            <pc:sldMk cId="2717996890" sldId="329"/>
            <ac:spMk id="7" creationId="{3137605E-E095-399D-AF4C-A3759E7C14EF}"/>
          </ac:spMkLst>
        </pc:spChg>
        <pc:picChg chg="add mod">
          <ac:chgData name="Shril Patel" userId="5e892f6ba08391bc" providerId="LiveId" clId="{AFA5EDA6-588F-4344-9133-465FE4A8FFC1}" dt="2025-03-06T23:43:50.402" v="4258" actId="931"/>
          <ac:picMkLst>
            <pc:docMk/>
            <pc:sldMk cId="2717996890" sldId="329"/>
            <ac:picMk id="9" creationId="{4352C2F6-E2B6-C47B-6C97-4D2B0B53CD3D}"/>
          </ac:picMkLst>
        </pc:picChg>
      </pc:sldChg>
      <pc:sldChg chg="addSp delSp modSp mod modClrScheme chgLayout">
        <pc:chgData name="Shril Patel" userId="5e892f6ba08391bc" providerId="LiveId" clId="{AFA5EDA6-588F-4344-9133-465FE4A8FFC1}" dt="2025-03-06T22:02:45.973" v="4246" actId="478"/>
        <pc:sldMkLst>
          <pc:docMk/>
          <pc:sldMk cId="3658452991" sldId="330"/>
        </pc:sldMkLst>
        <pc:spChg chg="mod ord">
          <ac:chgData name="Shril Patel" userId="5e892f6ba08391bc" providerId="LiveId" clId="{AFA5EDA6-588F-4344-9133-465FE4A8FFC1}" dt="2025-03-06T22:02:40.722" v="4245" actId="700"/>
          <ac:spMkLst>
            <pc:docMk/>
            <pc:sldMk cId="3658452991" sldId="330"/>
            <ac:spMk id="2" creationId="{FF8C4D02-5C8B-3DCF-CD6F-59D1773B8A18}"/>
          </ac:spMkLst>
        </pc:spChg>
        <pc:spChg chg="del mod ord">
          <ac:chgData name="Shril Patel" userId="5e892f6ba08391bc" providerId="LiveId" clId="{AFA5EDA6-588F-4344-9133-465FE4A8FFC1}" dt="2025-03-06T22:02:40.722" v="4245" actId="700"/>
          <ac:spMkLst>
            <pc:docMk/>
            <pc:sldMk cId="3658452991" sldId="330"/>
            <ac:spMk id="3" creationId="{BC18EC11-F7D7-221C-F688-21B315120758}"/>
          </ac:spMkLst>
        </pc:spChg>
        <pc:spChg chg="add del mod ord">
          <ac:chgData name="Shril Patel" userId="5e892f6ba08391bc" providerId="LiveId" clId="{AFA5EDA6-588F-4344-9133-465FE4A8FFC1}" dt="2025-03-06T22:02:45.973" v="4246" actId="478"/>
          <ac:spMkLst>
            <pc:docMk/>
            <pc:sldMk cId="3658452991" sldId="330"/>
            <ac:spMk id="4" creationId="{C5E82112-2650-22B0-E69A-B6CC99A25585}"/>
          </ac:spMkLst>
        </pc:spChg>
      </pc:sldChg>
      <pc:sldChg chg="addSp delSp modSp mod modClrScheme chgLayout">
        <pc:chgData name="Shril Patel" userId="5e892f6ba08391bc" providerId="LiveId" clId="{AFA5EDA6-588F-4344-9133-465FE4A8FFC1}" dt="2025-03-07T00:37:24.567" v="4288" actId="931"/>
        <pc:sldMkLst>
          <pc:docMk/>
          <pc:sldMk cId="2495664439" sldId="331"/>
        </pc:sldMkLst>
        <pc:spChg chg="mod ord">
          <ac:chgData name="Shril Patel" userId="5e892f6ba08391bc" providerId="LiveId" clId="{AFA5EDA6-588F-4344-9133-465FE4A8FFC1}" dt="2025-03-06T22:03:09.524" v="4248" actId="113"/>
          <ac:spMkLst>
            <pc:docMk/>
            <pc:sldMk cId="2495664439" sldId="331"/>
            <ac:spMk id="2" creationId="{A87B28C8-577D-A08A-5227-BCB4B34067A5}"/>
          </ac:spMkLst>
        </pc:spChg>
        <pc:spChg chg="del mod ord">
          <ac:chgData name="Shril Patel" userId="5e892f6ba08391bc" providerId="LiveId" clId="{AFA5EDA6-588F-4344-9133-465FE4A8FFC1}" dt="2025-03-06T21:25:21.944" v="4184" actId="700"/>
          <ac:spMkLst>
            <pc:docMk/>
            <pc:sldMk cId="2495664439" sldId="331"/>
            <ac:spMk id="3" creationId="{E08BA7BF-79BE-8618-53F4-E18174847E19}"/>
          </ac:spMkLst>
        </pc:spChg>
        <pc:spChg chg="add del mod ord">
          <ac:chgData name="Shril Patel" userId="5e892f6ba08391bc" providerId="LiveId" clId="{AFA5EDA6-588F-4344-9133-465FE4A8FFC1}" dt="2025-03-06T22:03:04.079" v="4247" actId="700"/>
          <ac:spMkLst>
            <pc:docMk/>
            <pc:sldMk cId="2495664439" sldId="331"/>
            <ac:spMk id="4" creationId="{A1CC5732-38A4-34E7-D247-0ECC8C52EC5A}"/>
          </ac:spMkLst>
        </pc:spChg>
        <pc:spChg chg="add del mod ord">
          <ac:chgData name="Shril Patel" userId="5e892f6ba08391bc" providerId="LiveId" clId="{AFA5EDA6-588F-4344-9133-465FE4A8FFC1}" dt="2025-03-06T22:03:04.079" v="4247" actId="700"/>
          <ac:spMkLst>
            <pc:docMk/>
            <pc:sldMk cId="2495664439" sldId="331"/>
            <ac:spMk id="5" creationId="{8EF69A69-92A1-3E73-E7D0-F8B471EC3499}"/>
          </ac:spMkLst>
        </pc:spChg>
        <pc:spChg chg="add del mod ord">
          <ac:chgData name="Shril Patel" userId="5e892f6ba08391bc" providerId="LiveId" clId="{AFA5EDA6-588F-4344-9133-465FE4A8FFC1}" dt="2025-03-07T00:37:24.567" v="4288" actId="931"/>
          <ac:spMkLst>
            <pc:docMk/>
            <pc:sldMk cId="2495664439" sldId="331"/>
            <ac:spMk id="6" creationId="{72DEA941-B63E-81F3-B5E4-2F6239F21690}"/>
          </ac:spMkLst>
        </pc:spChg>
        <pc:spChg chg="add mod ord">
          <ac:chgData name="Shril Patel" userId="5e892f6ba08391bc" providerId="LiveId" clId="{AFA5EDA6-588F-4344-9133-465FE4A8FFC1}" dt="2025-03-07T00:25:44.051" v="4274"/>
          <ac:spMkLst>
            <pc:docMk/>
            <pc:sldMk cId="2495664439" sldId="331"/>
            <ac:spMk id="7" creationId="{C3BC5D6D-4F13-6060-2ECD-960850D37A55}"/>
          </ac:spMkLst>
        </pc:spChg>
        <pc:picChg chg="add mod">
          <ac:chgData name="Shril Patel" userId="5e892f6ba08391bc" providerId="LiveId" clId="{AFA5EDA6-588F-4344-9133-465FE4A8FFC1}" dt="2025-03-07T00:37:24.567" v="4288" actId="931"/>
          <ac:picMkLst>
            <pc:docMk/>
            <pc:sldMk cId="2495664439" sldId="331"/>
            <ac:picMk id="9" creationId="{827755BC-C2D4-3C9C-5F87-F6F4B3E089C4}"/>
          </ac:picMkLst>
        </pc:picChg>
      </pc:sldChg>
      <pc:sldChg chg="addSp delSp modSp mod modClrScheme chgLayout">
        <pc:chgData name="Shril Patel" userId="5e892f6ba08391bc" providerId="LiveId" clId="{AFA5EDA6-588F-4344-9133-465FE4A8FFC1}" dt="2025-03-07T00:37:09.241" v="4287" actId="14100"/>
        <pc:sldMkLst>
          <pc:docMk/>
          <pc:sldMk cId="227768299" sldId="332"/>
        </pc:sldMkLst>
        <pc:spChg chg="mod ord">
          <ac:chgData name="Shril Patel" userId="5e892f6ba08391bc" providerId="LiveId" clId="{AFA5EDA6-588F-4344-9133-465FE4A8FFC1}" dt="2025-03-07T00:26:33.090" v="4276" actId="113"/>
          <ac:spMkLst>
            <pc:docMk/>
            <pc:sldMk cId="227768299" sldId="332"/>
            <ac:spMk id="2" creationId="{9373D1B3-0D63-878F-2FD3-E5BAA4982E43}"/>
          </ac:spMkLst>
        </pc:spChg>
        <pc:spChg chg="del mod ord">
          <ac:chgData name="Shril Patel" userId="5e892f6ba08391bc" providerId="LiveId" clId="{AFA5EDA6-588F-4344-9133-465FE4A8FFC1}" dt="2025-03-06T21:25:26.039" v="4185" actId="700"/>
          <ac:spMkLst>
            <pc:docMk/>
            <pc:sldMk cId="227768299" sldId="332"/>
            <ac:spMk id="3" creationId="{8F75B6EC-A694-ECF5-E729-3F146D298CD2}"/>
          </ac:spMkLst>
        </pc:spChg>
        <pc:spChg chg="add del mod ord">
          <ac:chgData name="Shril Patel" userId="5e892f6ba08391bc" providerId="LiveId" clId="{AFA5EDA6-588F-4344-9133-465FE4A8FFC1}" dt="2025-03-06T22:03:15.750" v="4249" actId="700"/>
          <ac:spMkLst>
            <pc:docMk/>
            <pc:sldMk cId="227768299" sldId="332"/>
            <ac:spMk id="4" creationId="{25EF2ACA-C11D-E082-BD38-EF2BA7582BB9}"/>
          </ac:spMkLst>
        </pc:spChg>
        <pc:spChg chg="add del mod ord">
          <ac:chgData name="Shril Patel" userId="5e892f6ba08391bc" providerId="LiveId" clId="{AFA5EDA6-588F-4344-9133-465FE4A8FFC1}" dt="2025-03-06T22:03:15.750" v="4249" actId="700"/>
          <ac:spMkLst>
            <pc:docMk/>
            <pc:sldMk cId="227768299" sldId="332"/>
            <ac:spMk id="5" creationId="{0DB3BD29-2B34-C1B0-167A-3CBD9B598F13}"/>
          </ac:spMkLst>
        </pc:spChg>
        <pc:spChg chg="add del mod ord">
          <ac:chgData name="Shril Patel" userId="5e892f6ba08391bc" providerId="LiveId" clId="{AFA5EDA6-588F-4344-9133-465FE4A8FFC1}" dt="2025-03-07T00:36:30.147" v="4281" actId="931"/>
          <ac:spMkLst>
            <pc:docMk/>
            <pc:sldMk cId="227768299" sldId="332"/>
            <ac:spMk id="6" creationId="{64DDEA5E-A10F-5EB8-A322-4E7F057808B3}"/>
          </ac:spMkLst>
        </pc:spChg>
        <pc:spChg chg="add mod ord">
          <ac:chgData name="Shril Patel" userId="5e892f6ba08391bc" providerId="LiveId" clId="{AFA5EDA6-588F-4344-9133-465FE4A8FFC1}" dt="2025-03-07T00:27:39.666" v="4280"/>
          <ac:spMkLst>
            <pc:docMk/>
            <pc:sldMk cId="227768299" sldId="332"/>
            <ac:spMk id="7" creationId="{680B98CB-D2C7-FE2F-E12B-D5A4F25E13DA}"/>
          </ac:spMkLst>
        </pc:spChg>
        <pc:picChg chg="add mod">
          <ac:chgData name="Shril Patel" userId="5e892f6ba08391bc" providerId="LiveId" clId="{AFA5EDA6-588F-4344-9133-465FE4A8FFC1}" dt="2025-03-07T00:37:09.241" v="4287" actId="14100"/>
          <ac:picMkLst>
            <pc:docMk/>
            <pc:sldMk cId="227768299" sldId="332"/>
            <ac:picMk id="9" creationId="{4010B662-850A-8B22-E599-FFFA26921F57}"/>
          </ac:picMkLst>
        </pc:picChg>
      </pc:sldChg>
      <pc:sldChg chg="addSp delSp modSp mod modClrScheme chgLayout">
        <pc:chgData name="Shril Patel" userId="5e892f6ba08391bc" providerId="LiveId" clId="{AFA5EDA6-588F-4344-9133-465FE4A8FFC1}" dt="2025-03-07T00:36:57.427" v="4285" actId="1076"/>
        <pc:sldMkLst>
          <pc:docMk/>
          <pc:sldMk cId="1429988832" sldId="333"/>
        </pc:sldMkLst>
        <pc:spChg chg="mod ord">
          <ac:chgData name="Shril Patel" userId="5e892f6ba08391bc" providerId="LiveId" clId="{AFA5EDA6-588F-4344-9133-465FE4A8FFC1}" dt="2025-03-07T00:26:28.419" v="4275" actId="113"/>
          <ac:spMkLst>
            <pc:docMk/>
            <pc:sldMk cId="1429988832" sldId="333"/>
            <ac:spMk id="2" creationId="{048254A3-8F00-99DF-EC5D-458FA3DE7346}"/>
          </ac:spMkLst>
        </pc:spChg>
        <pc:spChg chg="del mod ord">
          <ac:chgData name="Shril Patel" userId="5e892f6ba08391bc" providerId="LiveId" clId="{AFA5EDA6-588F-4344-9133-465FE4A8FFC1}" dt="2025-03-06T21:25:31.380" v="4186" actId="700"/>
          <ac:spMkLst>
            <pc:docMk/>
            <pc:sldMk cId="1429988832" sldId="333"/>
            <ac:spMk id="3" creationId="{4CFA3E6F-B1D2-D986-DCB5-9DBB1FC1531D}"/>
          </ac:spMkLst>
        </pc:spChg>
        <pc:spChg chg="add del mod ord">
          <ac:chgData name="Shril Patel" userId="5e892f6ba08391bc" providerId="LiveId" clId="{AFA5EDA6-588F-4344-9133-465FE4A8FFC1}" dt="2025-03-06T22:03:20.332" v="4250" actId="700"/>
          <ac:spMkLst>
            <pc:docMk/>
            <pc:sldMk cId="1429988832" sldId="333"/>
            <ac:spMk id="4" creationId="{7A28FF48-6CEC-527A-0177-B6998A9EB9EA}"/>
          </ac:spMkLst>
        </pc:spChg>
        <pc:spChg chg="add del mod ord">
          <ac:chgData name="Shril Patel" userId="5e892f6ba08391bc" providerId="LiveId" clId="{AFA5EDA6-588F-4344-9133-465FE4A8FFC1}" dt="2025-03-06T22:03:20.332" v="4250" actId="700"/>
          <ac:spMkLst>
            <pc:docMk/>
            <pc:sldMk cId="1429988832" sldId="333"/>
            <ac:spMk id="5" creationId="{147A0EB6-2EFF-9344-1582-008D71F1E041}"/>
          </ac:spMkLst>
        </pc:spChg>
        <pc:spChg chg="add del mod ord">
          <ac:chgData name="Shril Patel" userId="5e892f6ba08391bc" providerId="LiveId" clId="{AFA5EDA6-588F-4344-9133-465FE4A8FFC1}" dt="2025-03-07T00:36:45.476" v="4282" actId="931"/>
          <ac:spMkLst>
            <pc:docMk/>
            <pc:sldMk cId="1429988832" sldId="333"/>
            <ac:spMk id="6" creationId="{A36DEF0F-2902-CA3A-CD72-1D3BF2885ADD}"/>
          </ac:spMkLst>
        </pc:spChg>
        <pc:spChg chg="add mod ord">
          <ac:chgData name="Shril Patel" userId="5e892f6ba08391bc" providerId="LiveId" clId="{AFA5EDA6-588F-4344-9133-465FE4A8FFC1}" dt="2025-03-07T00:27:18.715" v="4278" actId="242"/>
          <ac:spMkLst>
            <pc:docMk/>
            <pc:sldMk cId="1429988832" sldId="333"/>
            <ac:spMk id="7" creationId="{480690AD-27FF-5164-1768-B6449F3E6111}"/>
          </ac:spMkLst>
        </pc:spChg>
        <pc:picChg chg="add mod">
          <ac:chgData name="Shril Patel" userId="5e892f6ba08391bc" providerId="LiveId" clId="{AFA5EDA6-588F-4344-9133-465FE4A8FFC1}" dt="2025-03-07T00:36:57.427" v="4285" actId="1076"/>
          <ac:picMkLst>
            <pc:docMk/>
            <pc:sldMk cId="1429988832" sldId="333"/>
            <ac:picMk id="9" creationId="{38B91575-03AB-D632-88B0-A873F9793738}"/>
          </ac:picMkLst>
        </pc:picChg>
      </pc:sldChg>
      <pc:sldChg chg="addSp delSp modSp mod">
        <pc:chgData name="Shril Patel" userId="5e892f6ba08391bc" providerId="LiveId" clId="{AFA5EDA6-588F-4344-9133-465FE4A8FFC1}" dt="2025-03-07T00:24:18.902" v="4272" actId="20577"/>
        <pc:sldMkLst>
          <pc:docMk/>
          <pc:sldMk cId="268453491" sldId="334"/>
        </pc:sldMkLst>
        <pc:spChg chg="mod">
          <ac:chgData name="Shril Patel" userId="5e892f6ba08391bc" providerId="LiveId" clId="{AFA5EDA6-588F-4344-9133-465FE4A8FFC1}" dt="2025-03-07T00:24:18.902" v="4272" actId="20577"/>
          <ac:spMkLst>
            <pc:docMk/>
            <pc:sldMk cId="268453491" sldId="334"/>
            <ac:spMk id="3" creationId="{F9FF4D8A-CD14-CDE0-211E-7B1C48F242C4}"/>
          </ac:spMkLst>
        </pc:spChg>
        <pc:picChg chg="add del">
          <ac:chgData name="Shril Patel" userId="5e892f6ba08391bc" providerId="LiveId" clId="{AFA5EDA6-588F-4344-9133-465FE4A8FFC1}" dt="2025-03-07T00:23:53.908" v="4262" actId="22"/>
          <ac:picMkLst>
            <pc:docMk/>
            <pc:sldMk cId="268453491" sldId="334"/>
            <ac:picMk id="5" creationId="{1A4260D6-89B9-1C77-B08C-A520D3313E78}"/>
          </ac:picMkLst>
        </pc:picChg>
      </pc:sldChg>
      <pc:sldChg chg="addSp delSp modSp mod ord modClrScheme chgLayout">
        <pc:chgData name="Shril Patel" userId="5e892f6ba08391bc" providerId="LiveId" clId="{AFA5EDA6-588F-4344-9133-465FE4A8FFC1}" dt="2025-03-07T19:10:21.503" v="4448" actId="14100"/>
        <pc:sldMkLst>
          <pc:docMk/>
          <pc:sldMk cId="2582735070" sldId="335"/>
        </pc:sldMkLst>
        <pc:spChg chg="mod ord">
          <ac:chgData name="Shril Patel" userId="5e892f6ba08391bc" providerId="LiveId" clId="{AFA5EDA6-588F-4344-9133-465FE4A8FFC1}" dt="2025-03-07T19:09:57.328" v="4441" actId="700"/>
          <ac:spMkLst>
            <pc:docMk/>
            <pc:sldMk cId="2582735070" sldId="335"/>
            <ac:spMk id="2" creationId="{CC5F1118-C7DC-8929-BBC6-1BAE190DE477}"/>
          </ac:spMkLst>
        </pc:spChg>
        <pc:spChg chg="del">
          <ac:chgData name="Shril Patel" userId="5e892f6ba08391bc" providerId="LiveId" clId="{AFA5EDA6-588F-4344-9133-465FE4A8FFC1}" dt="2025-03-07T19:08:54.931" v="4427" actId="931"/>
          <ac:spMkLst>
            <pc:docMk/>
            <pc:sldMk cId="2582735070" sldId="335"/>
            <ac:spMk id="3" creationId="{BB3DF767-7D22-7FEF-D5EE-E5EFE84AF850}"/>
          </ac:spMkLst>
        </pc:spChg>
        <pc:spChg chg="add del mod ord">
          <ac:chgData name="Shril Patel" userId="5e892f6ba08391bc" providerId="LiveId" clId="{AFA5EDA6-588F-4344-9133-465FE4A8FFC1}" dt="2025-03-07T19:09:57.328" v="4441" actId="700"/>
          <ac:spMkLst>
            <pc:docMk/>
            <pc:sldMk cId="2582735070" sldId="335"/>
            <ac:spMk id="8" creationId="{0214986E-E028-2A39-0E98-B52187C4D44D}"/>
          </ac:spMkLst>
        </pc:spChg>
        <pc:picChg chg="add mod ord">
          <ac:chgData name="Shril Patel" userId="5e892f6ba08391bc" providerId="LiveId" clId="{AFA5EDA6-588F-4344-9133-465FE4A8FFC1}" dt="2025-03-07T19:10:21.503" v="4448" actId="14100"/>
          <ac:picMkLst>
            <pc:docMk/>
            <pc:sldMk cId="2582735070" sldId="335"/>
            <ac:picMk id="5" creationId="{08B78951-1302-CE92-4407-2F38A422BA96}"/>
          </ac:picMkLst>
        </pc:picChg>
        <pc:picChg chg="add mod">
          <ac:chgData name="Shril Patel" userId="5e892f6ba08391bc" providerId="LiveId" clId="{AFA5EDA6-588F-4344-9133-465FE4A8FFC1}" dt="2025-03-07T19:10:13.958" v="4446" actId="14100"/>
          <ac:picMkLst>
            <pc:docMk/>
            <pc:sldMk cId="2582735070" sldId="335"/>
            <ac:picMk id="7" creationId="{A012AC5A-60A6-74ED-92FA-AF0D1B1636AB}"/>
          </ac:picMkLst>
        </pc:picChg>
      </pc:sldChg>
      <pc:sldChg chg="addSp delSp modSp mod">
        <pc:chgData name="Shril Patel" userId="5e892f6ba08391bc" providerId="LiveId" clId="{AFA5EDA6-588F-4344-9133-465FE4A8FFC1}" dt="2025-03-07T19:48:18.160" v="4610" actId="20577"/>
        <pc:sldMkLst>
          <pc:docMk/>
          <pc:sldMk cId="3940303471" sldId="336"/>
        </pc:sldMkLst>
        <pc:spChg chg="mod">
          <ac:chgData name="Shril Patel" userId="5e892f6ba08391bc" providerId="LiveId" clId="{AFA5EDA6-588F-4344-9133-465FE4A8FFC1}" dt="2025-03-07T19:48:18.160" v="4610" actId="20577"/>
          <ac:spMkLst>
            <pc:docMk/>
            <pc:sldMk cId="3940303471" sldId="336"/>
            <ac:spMk id="2" creationId="{84A2EE79-9262-2F31-5226-2BB0AD3C79BC}"/>
          </ac:spMkLst>
        </pc:spChg>
        <pc:spChg chg="add del">
          <ac:chgData name="Shril Patel" userId="5e892f6ba08391bc" providerId="LiveId" clId="{AFA5EDA6-588F-4344-9133-465FE4A8FFC1}" dt="2025-03-07T17:38:21.726" v="4307" actId="931"/>
          <ac:spMkLst>
            <pc:docMk/>
            <pc:sldMk cId="3940303471" sldId="336"/>
            <ac:spMk id="3" creationId="{28D67991-C395-64F8-5338-FC1CE69A5F88}"/>
          </ac:spMkLst>
        </pc:spChg>
        <pc:picChg chg="add mod">
          <ac:chgData name="Shril Patel" userId="5e892f6ba08391bc" providerId="LiveId" clId="{AFA5EDA6-588F-4344-9133-465FE4A8FFC1}" dt="2025-03-07T17:38:14.135" v="4306" actId="931"/>
          <ac:picMkLst>
            <pc:docMk/>
            <pc:sldMk cId="3940303471" sldId="336"/>
            <ac:picMk id="5" creationId="{5C64DFF8-5770-326A-0D74-5D67C1538569}"/>
          </ac:picMkLst>
        </pc:picChg>
        <pc:picChg chg="add mod">
          <ac:chgData name="Shril Patel" userId="5e892f6ba08391bc" providerId="LiveId" clId="{AFA5EDA6-588F-4344-9133-465FE4A8FFC1}" dt="2025-03-07T17:38:13.613" v="4305" actId="1076"/>
          <ac:picMkLst>
            <pc:docMk/>
            <pc:sldMk cId="3940303471" sldId="336"/>
            <ac:picMk id="7" creationId="{EB94D11A-BE74-088B-985E-17553B5700F6}"/>
          </ac:picMkLst>
        </pc:picChg>
        <pc:picChg chg="add mod">
          <ac:chgData name="Shril Patel" userId="5e892f6ba08391bc" providerId="LiveId" clId="{AFA5EDA6-588F-4344-9133-465FE4A8FFC1}" dt="2025-03-07T17:39:14.257" v="4316" actId="1076"/>
          <ac:picMkLst>
            <pc:docMk/>
            <pc:sldMk cId="3940303471" sldId="336"/>
            <ac:picMk id="9" creationId="{6F5DFBF4-01BD-1324-A7FF-5531D9DF29EC}"/>
          </ac:picMkLst>
        </pc:picChg>
        <pc:picChg chg="add mod">
          <ac:chgData name="Shril Patel" userId="5e892f6ba08391bc" providerId="LiveId" clId="{AFA5EDA6-588F-4344-9133-465FE4A8FFC1}" dt="2025-03-07T17:39:23.588" v="4317" actId="1076"/>
          <ac:picMkLst>
            <pc:docMk/>
            <pc:sldMk cId="3940303471" sldId="336"/>
            <ac:picMk id="11" creationId="{FF08A36C-6CCE-4492-B7AC-98994EC3D323}"/>
          </ac:picMkLst>
        </pc:picChg>
      </pc:sldChg>
      <pc:sldChg chg="addSp delSp modSp mod">
        <pc:chgData name="Shril Patel" userId="5e892f6ba08391bc" providerId="LiveId" clId="{AFA5EDA6-588F-4344-9133-465FE4A8FFC1}" dt="2025-03-07T17:43:30.279" v="4386" actId="20577"/>
        <pc:sldMkLst>
          <pc:docMk/>
          <pc:sldMk cId="2677197484" sldId="337"/>
        </pc:sldMkLst>
        <pc:spChg chg="mod">
          <ac:chgData name="Shril Patel" userId="5e892f6ba08391bc" providerId="LiveId" clId="{AFA5EDA6-588F-4344-9133-465FE4A8FFC1}" dt="2025-03-07T17:43:30.279" v="4386" actId="20577"/>
          <ac:spMkLst>
            <pc:docMk/>
            <pc:sldMk cId="2677197484" sldId="337"/>
            <ac:spMk id="2" creationId="{BCA0641D-2C14-31A5-267E-49CDB8813D5B}"/>
          </ac:spMkLst>
        </pc:spChg>
        <pc:spChg chg="del">
          <ac:chgData name="Shril Patel" userId="5e892f6ba08391bc" providerId="LiveId" clId="{AFA5EDA6-588F-4344-9133-465FE4A8FFC1}" dt="2025-03-07T17:39:40.915" v="4318" actId="931"/>
          <ac:spMkLst>
            <pc:docMk/>
            <pc:sldMk cId="2677197484" sldId="337"/>
            <ac:spMk id="3" creationId="{6F6261E9-62F8-D160-5D8A-29A3195422B7}"/>
          </ac:spMkLst>
        </pc:spChg>
        <pc:picChg chg="add mod">
          <ac:chgData name="Shril Patel" userId="5e892f6ba08391bc" providerId="LiveId" clId="{AFA5EDA6-588F-4344-9133-465FE4A8FFC1}" dt="2025-03-07T17:41:17.392" v="4341" actId="1076"/>
          <ac:picMkLst>
            <pc:docMk/>
            <pc:sldMk cId="2677197484" sldId="337"/>
            <ac:picMk id="5" creationId="{0AC66870-AC18-385D-83E4-2FBC9C3C193C}"/>
          </ac:picMkLst>
        </pc:picChg>
        <pc:picChg chg="add mod">
          <ac:chgData name="Shril Patel" userId="5e892f6ba08391bc" providerId="LiveId" clId="{AFA5EDA6-588F-4344-9133-465FE4A8FFC1}" dt="2025-03-07T17:41:14.339" v="4340" actId="1076"/>
          <ac:picMkLst>
            <pc:docMk/>
            <pc:sldMk cId="2677197484" sldId="337"/>
            <ac:picMk id="7" creationId="{CCA5B041-0DF1-4E2C-2B94-B79E8F98067E}"/>
          </ac:picMkLst>
        </pc:picChg>
        <pc:picChg chg="add mod">
          <ac:chgData name="Shril Patel" userId="5e892f6ba08391bc" providerId="LiveId" clId="{AFA5EDA6-588F-4344-9133-465FE4A8FFC1}" dt="2025-03-07T17:41:11.963" v="4339" actId="1076"/>
          <ac:picMkLst>
            <pc:docMk/>
            <pc:sldMk cId="2677197484" sldId="337"/>
            <ac:picMk id="9" creationId="{8C0E16EC-C13E-76E3-A192-2E212D40C57C}"/>
          </ac:picMkLst>
        </pc:picChg>
        <pc:picChg chg="add mod">
          <ac:chgData name="Shril Patel" userId="5e892f6ba08391bc" providerId="LiveId" clId="{AFA5EDA6-588F-4344-9133-465FE4A8FFC1}" dt="2025-03-07T17:41:28.966" v="4342" actId="1076"/>
          <ac:picMkLst>
            <pc:docMk/>
            <pc:sldMk cId="2677197484" sldId="337"/>
            <ac:picMk id="11" creationId="{AE847AFE-DD72-D23F-9E19-F777DBD49E45}"/>
          </ac:picMkLst>
        </pc:picChg>
      </pc:sldChg>
      <pc:sldChg chg="addSp delSp modSp mod">
        <pc:chgData name="Shril Patel" userId="5e892f6ba08391bc" providerId="LiveId" clId="{AFA5EDA6-588F-4344-9133-465FE4A8FFC1}" dt="2025-03-07T19:41:50.535" v="4458" actId="1076"/>
        <pc:sldMkLst>
          <pc:docMk/>
          <pc:sldMk cId="3347821448" sldId="338"/>
        </pc:sldMkLst>
        <pc:spChg chg="del">
          <ac:chgData name="Shril Patel" userId="5e892f6ba08391bc" providerId="LiveId" clId="{AFA5EDA6-588F-4344-9133-465FE4A8FFC1}" dt="2025-03-07T19:41:10.938" v="4449" actId="931"/>
          <ac:spMkLst>
            <pc:docMk/>
            <pc:sldMk cId="3347821448" sldId="338"/>
            <ac:spMk id="3" creationId="{9D8263F3-5636-C271-CA8B-6BDAFA4BED5A}"/>
          </ac:spMkLst>
        </pc:spChg>
        <pc:picChg chg="add mod">
          <ac:chgData name="Shril Patel" userId="5e892f6ba08391bc" providerId="LiveId" clId="{AFA5EDA6-588F-4344-9133-465FE4A8FFC1}" dt="2025-03-07T19:41:50.535" v="4458" actId="1076"/>
          <ac:picMkLst>
            <pc:docMk/>
            <pc:sldMk cId="3347821448" sldId="338"/>
            <ac:picMk id="5" creationId="{5A4F6393-5157-48FF-6752-2F11A998EDB3}"/>
          </ac:picMkLst>
        </pc:picChg>
        <pc:picChg chg="add mod">
          <ac:chgData name="Shril Patel" userId="5e892f6ba08391bc" providerId="LiveId" clId="{AFA5EDA6-588F-4344-9133-465FE4A8FFC1}" dt="2025-03-07T19:41:44.691" v="4457" actId="14100"/>
          <ac:picMkLst>
            <pc:docMk/>
            <pc:sldMk cId="3347821448" sldId="338"/>
            <ac:picMk id="7" creationId="{45301D32-4E36-25EC-0F45-F38B2452C0F6}"/>
          </ac:picMkLst>
        </pc:picChg>
      </pc:sldChg>
      <pc:sldChg chg="del">
        <pc:chgData name="Shril Patel" userId="5e892f6ba08391bc" providerId="LiveId" clId="{AFA5EDA6-588F-4344-9133-465FE4A8FFC1}" dt="2025-03-07T19:42:01.405" v="4459" actId="47"/>
        <pc:sldMkLst>
          <pc:docMk/>
          <pc:sldMk cId="1667171370" sldId="339"/>
        </pc:sldMkLst>
      </pc:sldChg>
      <pc:sldChg chg="addSp delSp modSp mod">
        <pc:chgData name="Shril Patel" userId="5e892f6ba08391bc" providerId="LiveId" clId="{AFA5EDA6-588F-4344-9133-465FE4A8FFC1}" dt="2025-03-07T19:57:56.957" v="4621" actId="14100"/>
        <pc:sldMkLst>
          <pc:docMk/>
          <pc:sldMk cId="3780228247" sldId="340"/>
        </pc:sldMkLst>
        <pc:spChg chg="del">
          <ac:chgData name="Shril Patel" userId="5e892f6ba08391bc" providerId="LiveId" clId="{AFA5EDA6-588F-4344-9133-465FE4A8FFC1}" dt="2025-03-07T19:57:26.258" v="4611" actId="931"/>
          <ac:spMkLst>
            <pc:docMk/>
            <pc:sldMk cId="3780228247" sldId="340"/>
            <ac:spMk id="3" creationId="{B82A47A2-62BA-27A7-8A6B-45500D819C1A}"/>
          </ac:spMkLst>
        </pc:spChg>
        <pc:picChg chg="add mod">
          <ac:chgData name="Shril Patel" userId="5e892f6ba08391bc" providerId="LiveId" clId="{AFA5EDA6-588F-4344-9133-465FE4A8FFC1}" dt="2025-03-07T19:57:56.957" v="4621" actId="14100"/>
          <ac:picMkLst>
            <pc:docMk/>
            <pc:sldMk cId="3780228247" sldId="340"/>
            <ac:picMk id="5" creationId="{4DFADC31-2374-A59B-51D5-868A3C1C7708}"/>
          </ac:picMkLst>
        </pc:picChg>
        <pc:picChg chg="add mod">
          <ac:chgData name="Shril Patel" userId="5e892f6ba08391bc" providerId="LiveId" clId="{AFA5EDA6-588F-4344-9133-465FE4A8FFC1}" dt="2025-03-07T19:57:43.951" v="4617" actId="14100"/>
          <ac:picMkLst>
            <pc:docMk/>
            <pc:sldMk cId="3780228247" sldId="340"/>
            <ac:picMk id="7" creationId="{12ED095C-881C-705A-9291-3256DA2F7AB1}"/>
          </ac:picMkLst>
        </pc:picChg>
      </pc:sldChg>
      <pc:sldChg chg="addSp delSp modSp new mod modClrScheme chgLayout">
        <pc:chgData name="Shril Patel" userId="5e892f6ba08391bc" providerId="LiveId" clId="{AFA5EDA6-588F-4344-9133-465FE4A8FFC1}" dt="2025-03-07T19:48:09.462" v="4607" actId="20577"/>
        <pc:sldMkLst>
          <pc:docMk/>
          <pc:sldMk cId="271299272" sldId="341"/>
        </pc:sldMkLst>
        <pc:spChg chg="mod ord">
          <ac:chgData name="Shril Patel" userId="5e892f6ba08391bc" providerId="LiveId" clId="{AFA5EDA6-588F-4344-9133-465FE4A8FFC1}" dt="2025-03-07T19:46:15.578" v="4487" actId="113"/>
          <ac:spMkLst>
            <pc:docMk/>
            <pc:sldMk cId="271299272" sldId="341"/>
            <ac:spMk id="2" creationId="{1851752C-324E-5ADB-A146-6E6BB1EEE68C}"/>
          </ac:spMkLst>
        </pc:spChg>
        <pc:spChg chg="del mod ord">
          <ac:chgData name="Shril Patel" userId="5e892f6ba08391bc" providerId="LiveId" clId="{AFA5EDA6-588F-4344-9133-465FE4A8FFC1}" dt="2025-03-07T19:46:04.809" v="4485" actId="700"/>
          <ac:spMkLst>
            <pc:docMk/>
            <pc:sldMk cId="271299272" sldId="341"/>
            <ac:spMk id="3" creationId="{47CA121A-A4C5-5195-69F1-FBAFA2E33A66}"/>
          </ac:spMkLst>
        </pc:spChg>
        <pc:spChg chg="del">
          <ac:chgData name="Shril Patel" userId="5e892f6ba08391bc" providerId="LiveId" clId="{AFA5EDA6-588F-4344-9133-465FE4A8FFC1}" dt="2025-03-07T19:45:51.891" v="4484" actId="478"/>
          <ac:spMkLst>
            <pc:docMk/>
            <pc:sldMk cId="271299272" sldId="341"/>
            <ac:spMk id="4" creationId="{152C90B9-2622-4A2E-17D3-474639BDE884}"/>
          </ac:spMkLst>
        </pc:spChg>
        <pc:spChg chg="add mod ord">
          <ac:chgData name="Shril Patel" userId="5e892f6ba08391bc" providerId="LiveId" clId="{AFA5EDA6-588F-4344-9133-465FE4A8FFC1}" dt="2025-03-07T19:48:09.462" v="4607" actId="20577"/>
          <ac:spMkLst>
            <pc:docMk/>
            <pc:sldMk cId="271299272" sldId="341"/>
            <ac:spMk id="5" creationId="{3E7AA6E2-360E-EE19-0B5D-FE1B1BF0EEA9}"/>
          </ac:spMkLst>
        </pc:spChg>
        <pc:spChg chg="add del mod ord">
          <ac:chgData name="Shril Patel" userId="5e892f6ba08391bc" providerId="LiveId" clId="{AFA5EDA6-588F-4344-9133-465FE4A8FFC1}" dt="2025-03-07T19:46:11.257" v="4486" actId="478"/>
          <ac:spMkLst>
            <pc:docMk/>
            <pc:sldMk cId="271299272" sldId="341"/>
            <ac:spMk id="6" creationId="{8DEBFC1F-4E9A-9AF9-D06D-4EDC5D9089C0}"/>
          </ac:spMkLst>
        </pc:spChg>
      </pc:sldChg>
      <pc:sldChg chg="del">
        <pc:chgData name="Shril Patel" userId="5e892f6ba08391bc" providerId="LiveId" clId="{AFA5EDA6-588F-4344-9133-465FE4A8FFC1}" dt="2025-03-07T19:44:17.644" v="4460" actId="47"/>
        <pc:sldMkLst>
          <pc:docMk/>
          <pc:sldMk cId="2592411117" sldId="341"/>
        </pc:sldMkLst>
      </pc:sldChg>
      <pc:sldChg chg="del">
        <pc:chgData name="Shril Patel" userId="5e892f6ba08391bc" providerId="LiveId" clId="{AFA5EDA6-588F-4344-9133-465FE4A8FFC1}" dt="2025-03-07T01:08:18.243" v="4293" actId="47"/>
        <pc:sldMkLst>
          <pc:docMk/>
          <pc:sldMk cId="1709914430" sldId="342"/>
        </pc:sldMkLst>
      </pc:sldChg>
      <pc:sldChg chg="del">
        <pc:chgData name="Shril Patel" userId="5e892f6ba08391bc" providerId="LiveId" clId="{AFA5EDA6-588F-4344-9133-465FE4A8FFC1}" dt="2025-03-07T01:08:19.309" v="4294" actId="47"/>
        <pc:sldMkLst>
          <pc:docMk/>
          <pc:sldMk cId="1747329143" sldId="343"/>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0E4D6F-55CE-4CD6-B1F1-BA55841ACBB3}"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0C3942E1-9633-4BF2-A909-F69EE76B9F60}">
      <dgm:prSet phldrT="[Text]" custT="1"/>
      <dgm:spPr/>
      <dgm:t>
        <a:bodyPr/>
        <a:lstStyle/>
        <a:p>
          <a:r>
            <a:rPr lang="en-US" sz="3200" dirty="0"/>
            <a:t>Executive Summary</a:t>
          </a:r>
        </a:p>
      </dgm:t>
    </dgm:pt>
    <dgm:pt modelId="{24BC2D22-DF7B-4072-AB31-F925733A5741}" type="parTrans" cxnId="{14C1DDB2-DF23-4DFD-81D1-0EA467236760}">
      <dgm:prSet/>
      <dgm:spPr/>
      <dgm:t>
        <a:bodyPr/>
        <a:lstStyle/>
        <a:p>
          <a:endParaRPr lang="en-US" sz="2800"/>
        </a:p>
      </dgm:t>
    </dgm:pt>
    <dgm:pt modelId="{3616BC32-9E1C-48F0-B4AF-24626D9E1DE9}" type="sibTrans" cxnId="{14C1DDB2-DF23-4DFD-81D1-0EA467236760}">
      <dgm:prSet/>
      <dgm:spPr/>
      <dgm:t>
        <a:bodyPr/>
        <a:lstStyle/>
        <a:p>
          <a:endParaRPr lang="en-US" sz="2800"/>
        </a:p>
      </dgm:t>
    </dgm:pt>
    <dgm:pt modelId="{CA942EC9-55E6-4952-AB4C-06F7088FF811}">
      <dgm:prSet phldrT="[Text]" custT="1"/>
      <dgm:spPr/>
      <dgm:t>
        <a:bodyPr/>
        <a:lstStyle/>
        <a:p>
          <a:r>
            <a:rPr lang="en-US" sz="3200" dirty="0"/>
            <a:t>Introduction</a:t>
          </a:r>
        </a:p>
      </dgm:t>
    </dgm:pt>
    <dgm:pt modelId="{073E0BC9-493C-4FB1-834C-CBFA66E2318E}" type="parTrans" cxnId="{D3342FA5-F7BD-4A1B-89F1-B367B4842D23}">
      <dgm:prSet/>
      <dgm:spPr/>
      <dgm:t>
        <a:bodyPr/>
        <a:lstStyle/>
        <a:p>
          <a:endParaRPr lang="en-US" sz="2800"/>
        </a:p>
      </dgm:t>
    </dgm:pt>
    <dgm:pt modelId="{E83CE088-7D97-4B18-AA4F-234FC546C6AE}" type="sibTrans" cxnId="{D3342FA5-F7BD-4A1B-89F1-B367B4842D23}">
      <dgm:prSet/>
      <dgm:spPr/>
      <dgm:t>
        <a:bodyPr/>
        <a:lstStyle/>
        <a:p>
          <a:endParaRPr lang="en-US" sz="2800"/>
        </a:p>
      </dgm:t>
    </dgm:pt>
    <dgm:pt modelId="{69F9A656-D780-4EDA-9225-8F471EBF3DB2}">
      <dgm:prSet phldrT="[Text]" custT="1"/>
      <dgm:spPr/>
      <dgm:t>
        <a:bodyPr/>
        <a:lstStyle/>
        <a:p>
          <a:r>
            <a:rPr lang="en-US" sz="3200" dirty="0"/>
            <a:t>Methodology</a:t>
          </a:r>
        </a:p>
      </dgm:t>
    </dgm:pt>
    <dgm:pt modelId="{DF643040-6083-44E9-823D-28389DD58C7E}" type="parTrans" cxnId="{E1C950C2-56DD-40AC-8B96-30C5F2795E0B}">
      <dgm:prSet/>
      <dgm:spPr/>
      <dgm:t>
        <a:bodyPr/>
        <a:lstStyle/>
        <a:p>
          <a:endParaRPr lang="en-US" sz="2800"/>
        </a:p>
      </dgm:t>
    </dgm:pt>
    <dgm:pt modelId="{5C9AD8B0-4B78-48A0-8973-E2C493E4612D}" type="sibTrans" cxnId="{E1C950C2-56DD-40AC-8B96-30C5F2795E0B}">
      <dgm:prSet/>
      <dgm:spPr/>
      <dgm:t>
        <a:bodyPr/>
        <a:lstStyle/>
        <a:p>
          <a:endParaRPr lang="en-US" sz="2800"/>
        </a:p>
      </dgm:t>
    </dgm:pt>
    <dgm:pt modelId="{3D03A1DC-F2F6-4860-BB53-AF15787DF1A1}">
      <dgm:prSet phldrT="[Text]" custT="1"/>
      <dgm:spPr/>
      <dgm:t>
        <a:bodyPr/>
        <a:lstStyle/>
        <a:p>
          <a:r>
            <a:rPr lang="en-US" sz="3200" dirty="0"/>
            <a:t>Conclusion</a:t>
          </a:r>
        </a:p>
      </dgm:t>
    </dgm:pt>
    <dgm:pt modelId="{0B1FC6E2-6277-4C9B-83B2-B2FF1A2F7713}" type="parTrans" cxnId="{F4B97A3B-83D4-4074-B5EF-E4664743B036}">
      <dgm:prSet/>
      <dgm:spPr/>
      <dgm:t>
        <a:bodyPr/>
        <a:lstStyle/>
        <a:p>
          <a:endParaRPr lang="en-US" sz="2800"/>
        </a:p>
      </dgm:t>
    </dgm:pt>
    <dgm:pt modelId="{5DD0BD83-09FA-4C0C-BA13-2F60823349BE}" type="sibTrans" cxnId="{F4B97A3B-83D4-4074-B5EF-E4664743B036}">
      <dgm:prSet/>
      <dgm:spPr/>
      <dgm:t>
        <a:bodyPr/>
        <a:lstStyle/>
        <a:p>
          <a:endParaRPr lang="en-US" sz="2800"/>
        </a:p>
      </dgm:t>
    </dgm:pt>
    <dgm:pt modelId="{157315C8-AC43-4A40-94E4-2F66B64786E1}">
      <dgm:prSet phldrT="[Text]" custT="1"/>
      <dgm:spPr/>
      <dgm:t>
        <a:bodyPr/>
        <a:lstStyle/>
        <a:p>
          <a:r>
            <a:rPr lang="en-US" sz="3200" dirty="0"/>
            <a:t>Results</a:t>
          </a:r>
        </a:p>
      </dgm:t>
    </dgm:pt>
    <dgm:pt modelId="{B896260E-85AF-4596-9DF4-BFA2D27B157A}" type="parTrans" cxnId="{4768F89F-09E7-4DD8-A5C7-3514E865DCA3}">
      <dgm:prSet/>
      <dgm:spPr/>
      <dgm:t>
        <a:bodyPr/>
        <a:lstStyle/>
        <a:p>
          <a:endParaRPr lang="en-US" sz="2800"/>
        </a:p>
      </dgm:t>
    </dgm:pt>
    <dgm:pt modelId="{D0B68A2B-4F5F-49BC-BB9A-CADF32E39F88}" type="sibTrans" cxnId="{4768F89F-09E7-4DD8-A5C7-3514E865DCA3}">
      <dgm:prSet/>
      <dgm:spPr/>
      <dgm:t>
        <a:bodyPr/>
        <a:lstStyle/>
        <a:p>
          <a:endParaRPr lang="en-US" sz="2800"/>
        </a:p>
      </dgm:t>
    </dgm:pt>
    <dgm:pt modelId="{18EB0023-BFBC-4A34-88DF-13672332A2FF}">
      <dgm:prSet phldrT="[Text]" custT="1"/>
      <dgm:spPr/>
      <dgm:t>
        <a:bodyPr/>
        <a:lstStyle/>
        <a:p>
          <a:r>
            <a:rPr lang="en-US" sz="3200" dirty="0"/>
            <a:t>Appendix</a:t>
          </a:r>
        </a:p>
      </dgm:t>
    </dgm:pt>
    <dgm:pt modelId="{A1D43B26-54E6-4B94-98C5-9169A726C19C}" type="parTrans" cxnId="{C0445CC7-032A-45CC-A76F-BA84932CA229}">
      <dgm:prSet/>
      <dgm:spPr/>
      <dgm:t>
        <a:bodyPr/>
        <a:lstStyle/>
        <a:p>
          <a:endParaRPr lang="en-US" sz="2800"/>
        </a:p>
      </dgm:t>
    </dgm:pt>
    <dgm:pt modelId="{9CC45B76-ABC5-4DBD-88A0-8B68F86A9C2B}" type="sibTrans" cxnId="{C0445CC7-032A-45CC-A76F-BA84932CA229}">
      <dgm:prSet/>
      <dgm:spPr/>
      <dgm:t>
        <a:bodyPr/>
        <a:lstStyle/>
        <a:p>
          <a:endParaRPr lang="en-US" sz="2800"/>
        </a:p>
      </dgm:t>
    </dgm:pt>
    <dgm:pt modelId="{6A5AA5C2-F91E-4E00-BFB9-F3684E34F14B}" type="pres">
      <dgm:prSet presAssocID="{0C0E4D6F-55CE-4CD6-B1F1-BA55841ACBB3}" presName="Name0" presStyleCnt="0">
        <dgm:presLayoutVars>
          <dgm:chMax val="7"/>
          <dgm:chPref val="7"/>
          <dgm:dir/>
        </dgm:presLayoutVars>
      </dgm:prSet>
      <dgm:spPr/>
    </dgm:pt>
    <dgm:pt modelId="{06422E26-8C1B-45F0-AB67-B6A7A42E5BA6}" type="pres">
      <dgm:prSet presAssocID="{0C0E4D6F-55CE-4CD6-B1F1-BA55841ACBB3}" presName="Name1" presStyleCnt="0"/>
      <dgm:spPr/>
    </dgm:pt>
    <dgm:pt modelId="{D5FE6AE2-5EE4-43B8-8842-5852870253A2}" type="pres">
      <dgm:prSet presAssocID="{0C0E4D6F-55CE-4CD6-B1F1-BA55841ACBB3}" presName="cycle" presStyleCnt="0"/>
      <dgm:spPr/>
    </dgm:pt>
    <dgm:pt modelId="{920E12B5-97D3-4794-84B0-78DAF3C2D4BB}" type="pres">
      <dgm:prSet presAssocID="{0C0E4D6F-55CE-4CD6-B1F1-BA55841ACBB3}" presName="srcNode" presStyleLbl="node1" presStyleIdx="0" presStyleCnt="6"/>
      <dgm:spPr/>
    </dgm:pt>
    <dgm:pt modelId="{0DA4BA42-2A04-4222-A52C-A5C610487A7E}" type="pres">
      <dgm:prSet presAssocID="{0C0E4D6F-55CE-4CD6-B1F1-BA55841ACBB3}" presName="conn" presStyleLbl="parChTrans1D2" presStyleIdx="0" presStyleCnt="1"/>
      <dgm:spPr/>
    </dgm:pt>
    <dgm:pt modelId="{82E7D5E6-2F21-4B9B-8056-E90D9734EBF1}" type="pres">
      <dgm:prSet presAssocID="{0C0E4D6F-55CE-4CD6-B1F1-BA55841ACBB3}" presName="extraNode" presStyleLbl="node1" presStyleIdx="0" presStyleCnt="6"/>
      <dgm:spPr/>
    </dgm:pt>
    <dgm:pt modelId="{B6FA7748-7D30-4D96-ACA1-345C61A536CB}" type="pres">
      <dgm:prSet presAssocID="{0C0E4D6F-55CE-4CD6-B1F1-BA55841ACBB3}" presName="dstNode" presStyleLbl="node1" presStyleIdx="0" presStyleCnt="6"/>
      <dgm:spPr/>
    </dgm:pt>
    <dgm:pt modelId="{E7E2F62D-9BA7-4182-9B93-33EA449130F7}" type="pres">
      <dgm:prSet presAssocID="{0C3942E1-9633-4BF2-A909-F69EE76B9F60}" presName="text_1" presStyleLbl="node1" presStyleIdx="0" presStyleCnt="6">
        <dgm:presLayoutVars>
          <dgm:bulletEnabled val="1"/>
        </dgm:presLayoutVars>
      </dgm:prSet>
      <dgm:spPr/>
    </dgm:pt>
    <dgm:pt modelId="{38775023-3FA2-42E3-A3A6-FF10434C1BC0}" type="pres">
      <dgm:prSet presAssocID="{0C3942E1-9633-4BF2-A909-F69EE76B9F60}" presName="accent_1" presStyleCnt="0"/>
      <dgm:spPr/>
    </dgm:pt>
    <dgm:pt modelId="{91D76538-821C-47AE-809A-541115F7776C}" type="pres">
      <dgm:prSet presAssocID="{0C3942E1-9633-4BF2-A909-F69EE76B9F60}" presName="accentRepeatNode" presStyleLbl="solidFgAcc1" presStyleIdx="0" presStyleCnt="6"/>
      <dgm:spPr/>
    </dgm:pt>
    <dgm:pt modelId="{199A34D5-2BE5-45B8-AE91-6816EB1E7B72}" type="pres">
      <dgm:prSet presAssocID="{CA942EC9-55E6-4952-AB4C-06F7088FF811}" presName="text_2" presStyleLbl="node1" presStyleIdx="1" presStyleCnt="6">
        <dgm:presLayoutVars>
          <dgm:bulletEnabled val="1"/>
        </dgm:presLayoutVars>
      </dgm:prSet>
      <dgm:spPr/>
    </dgm:pt>
    <dgm:pt modelId="{77AB4EC6-9039-4B52-8797-2E4D0997DF0F}" type="pres">
      <dgm:prSet presAssocID="{CA942EC9-55E6-4952-AB4C-06F7088FF811}" presName="accent_2" presStyleCnt="0"/>
      <dgm:spPr/>
    </dgm:pt>
    <dgm:pt modelId="{D0992109-D352-4F47-8F13-8E94E4153A72}" type="pres">
      <dgm:prSet presAssocID="{CA942EC9-55E6-4952-AB4C-06F7088FF811}" presName="accentRepeatNode" presStyleLbl="solidFgAcc1" presStyleIdx="1" presStyleCnt="6"/>
      <dgm:spPr/>
    </dgm:pt>
    <dgm:pt modelId="{FC8F574C-643F-4AF4-AD91-E490285A7980}" type="pres">
      <dgm:prSet presAssocID="{69F9A656-D780-4EDA-9225-8F471EBF3DB2}" presName="text_3" presStyleLbl="node1" presStyleIdx="2" presStyleCnt="6">
        <dgm:presLayoutVars>
          <dgm:bulletEnabled val="1"/>
        </dgm:presLayoutVars>
      </dgm:prSet>
      <dgm:spPr/>
    </dgm:pt>
    <dgm:pt modelId="{2C3FFC00-2486-42A5-A79F-42D805FFC998}" type="pres">
      <dgm:prSet presAssocID="{69F9A656-D780-4EDA-9225-8F471EBF3DB2}" presName="accent_3" presStyleCnt="0"/>
      <dgm:spPr/>
    </dgm:pt>
    <dgm:pt modelId="{A456D48D-B95D-4997-B2EB-626812154DE2}" type="pres">
      <dgm:prSet presAssocID="{69F9A656-D780-4EDA-9225-8F471EBF3DB2}" presName="accentRepeatNode" presStyleLbl="solidFgAcc1" presStyleIdx="2" presStyleCnt="6"/>
      <dgm:spPr/>
    </dgm:pt>
    <dgm:pt modelId="{975A8F72-9F2B-49A4-BAD0-317CAFB41732}" type="pres">
      <dgm:prSet presAssocID="{157315C8-AC43-4A40-94E4-2F66B64786E1}" presName="text_4" presStyleLbl="node1" presStyleIdx="3" presStyleCnt="6">
        <dgm:presLayoutVars>
          <dgm:bulletEnabled val="1"/>
        </dgm:presLayoutVars>
      </dgm:prSet>
      <dgm:spPr/>
    </dgm:pt>
    <dgm:pt modelId="{9E2B96EC-931C-4F83-A49C-2C0711497592}" type="pres">
      <dgm:prSet presAssocID="{157315C8-AC43-4A40-94E4-2F66B64786E1}" presName="accent_4" presStyleCnt="0"/>
      <dgm:spPr/>
    </dgm:pt>
    <dgm:pt modelId="{6A068837-DB71-4BC0-8B88-F4EF70D6219D}" type="pres">
      <dgm:prSet presAssocID="{157315C8-AC43-4A40-94E4-2F66B64786E1}" presName="accentRepeatNode" presStyleLbl="solidFgAcc1" presStyleIdx="3" presStyleCnt="6"/>
      <dgm:spPr/>
    </dgm:pt>
    <dgm:pt modelId="{7B3AC38F-D604-4EDE-A566-B08D51804523}" type="pres">
      <dgm:prSet presAssocID="{3D03A1DC-F2F6-4860-BB53-AF15787DF1A1}" presName="text_5" presStyleLbl="node1" presStyleIdx="4" presStyleCnt="6">
        <dgm:presLayoutVars>
          <dgm:bulletEnabled val="1"/>
        </dgm:presLayoutVars>
      </dgm:prSet>
      <dgm:spPr/>
    </dgm:pt>
    <dgm:pt modelId="{B63B1977-CBB1-48C2-B43C-5E9F7960242C}" type="pres">
      <dgm:prSet presAssocID="{3D03A1DC-F2F6-4860-BB53-AF15787DF1A1}" presName="accent_5" presStyleCnt="0"/>
      <dgm:spPr/>
    </dgm:pt>
    <dgm:pt modelId="{98B839EB-1033-466B-8111-549884EFF9E8}" type="pres">
      <dgm:prSet presAssocID="{3D03A1DC-F2F6-4860-BB53-AF15787DF1A1}" presName="accentRepeatNode" presStyleLbl="solidFgAcc1" presStyleIdx="4" presStyleCnt="6"/>
      <dgm:spPr/>
    </dgm:pt>
    <dgm:pt modelId="{CB035E38-9D43-4BF9-A1F6-0232D2460A3D}" type="pres">
      <dgm:prSet presAssocID="{18EB0023-BFBC-4A34-88DF-13672332A2FF}" presName="text_6" presStyleLbl="node1" presStyleIdx="5" presStyleCnt="6">
        <dgm:presLayoutVars>
          <dgm:bulletEnabled val="1"/>
        </dgm:presLayoutVars>
      </dgm:prSet>
      <dgm:spPr/>
    </dgm:pt>
    <dgm:pt modelId="{012BB8D3-B97D-444D-8379-48CC95C85554}" type="pres">
      <dgm:prSet presAssocID="{18EB0023-BFBC-4A34-88DF-13672332A2FF}" presName="accent_6" presStyleCnt="0"/>
      <dgm:spPr/>
    </dgm:pt>
    <dgm:pt modelId="{AFF579F6-16B4-4E7A-B68F-001DB668060D}" type="pres">
      <dgm:prSet presAssocID="{18EB0023-BFBC-4A34-88DF-13672332A2FF}" presName="accentRepeatNode" presStyleLbl="solidFgAcc1" presStyleIdx="5" presStyleCnt="6"/>
      <dgm:spPr/>
    </dgm:pt>
  </dgm:ptLst>
  <dgm:cxnLst>
    <dgm:cxn modelId="{7983493A-8CAB-4C27-A814-A2A87C7A4601}" type="presOf" srcId="{69F9A656-D780-4EDA-9225-8F471EBF3DB2}" destId="{FC8F574C-643F-4AF4-AD91-E490285A7980}" srcOrd="0" destOrd="0" presId="urn:microsoft.com/office/officeart/2008/layout/VerticalCurvedList"/>
    <dgm:cxn modelId="{F4B97A3B-83D4-4074-B5EF-E4664743B036}" srcId="{0C0E4D6F-55CE-4CD6-B1F1-BA55841ACBB3}" destId="{3D03A1DC-F2F6-4860-BB53-AF15787DF1A1}" srcOrd="4" destOrd="0" parTransId="{0B1FC6E2-6277-4C9B-83B2-B2FF1A2F7713}" sibTransId="{5DD0BD83-09FA-4C0C-BA13-2F60823349BE}"/>
    <dgm:cxn modelId="{6F352068-57CC-417A-AB2E-8609CF165B6E}" type="presOf" srcId="{0C3942E1-9633-4BF2-A909-F69EE76B9F60}" destId="{E7E2F62D-9BA7-4182-9B93-33EA449130F7}" srcOrd="0" destOrd="0" presId="urn:microsoft.com/office/officeart/2008/layout/VerticalCurvedList"/>
    <dgm:cxn modelId="{2557AF52-B520-4EB1-A303-E8262ECCABF0}" type="presOf" srcId="{3616BC32-9E1C-48F0-B4AF-24626D9E1DE9}" destId="{0DA4BA42-2A04-4222-A52C-A5C610487A7E}" srcOrd="0" destOrd="0" presId="urn:microsoft.com/office/officeart/2008/layout/VerticalCurvedList"/>
    <dgm:cxn modelId="{6B74C756-20D4-499F-B2B8-F8EE400F65E4}" type="presOf" srcId="{157315C8-AC43-4A40-94E4-2F66B64786E1}" destId="{975A8F72-9F2B-49A4-BAD0-317CAFB41732}" srcOrd="0" destOrd="0" presId="urn:microsoft.com/office/officeart/2008/layout/VerticalCurvedList"/>
    <dgm:cxn modelId="{4768F89F-09E7-4DD8-A5C7-3514E865DCA3}" srcId="{0C0E4D6F-55CE-4CD6-B1F1-BA55841ACBB3}" destId="{157315C8-AC43-4A40-94E4-2F66B64786E1}" srcOrd="3" destOrd="0" parTransId="{B896260E-85AF-4596-9DF4-BFA2D27B157A}" sibTransId="{D0B68A2B-4F5F-49BC-BB9A-CADF32E39F88}"/>
    <dgm:cxn modelId="{D3342FA5-F7BD-4A1B-89F1-B367B4842D23}" srcId="{0C0E4D6F-55CE-4CD6-B1F1-BA55841ACBB3}" destId="{CA942EC9-55E6-4952-AB4C-06F7088FF811}" srcOrd="1" destOrd="0" parTransId="{073E0BC9-493C-4FB1-834C-CBFA66E2318E}" sibTransId="{E83CE088-7D97-4B18-AA4F-234FC546C6AE}"/>
    <dgm:cxn modelId="{14C1DDB2-DF23-4DFD-81D1-0EA467236760}" srcId="{0C0E4D6F-55CE-4CD6-B1F1-BA55841ACBB3}" destId="{0C3942E1-9633-4BF2-A909-F69EE76B9F60}" srcOrd="0" destOrd="0" parTransId="{24BC2D22-DF7B-4072-AB31-F925733A5741}" sibTransId="{3616BC32-9E1C-48F0-B4AF-24626D9E1DE9}"/>
    <dgm:cxn modelId="{E1C950C2-56DD-40AC-8B96-30C5F2795E0B}" srcId="{0C0E4D6F-55CE-4CD6-B1F1-BA55841ACBB3}" destId="{69F9A656-D780-4EDA-9225-8F471EBF3DB2}" srcOrd="2" destOrd="0" parTransId="{DF643040-6083-44E9-823D-28389DD58C7E}" sibTransId="{5C9AD8B0-4B78-48A0-8973-E2C493E4612D}"/>
    <dgm:cxn modelId="{175CACC6-AA36-4755-942D-6C032668C34D}" type="presOf" srcId="{CA942EC9-55E6-4952-AB4C-06F7088FF811}" destId="{199A34D5-2BE5-45B8-AE91-6816EB1E7B72}" srcOrd="0" destOrd="0" presId="urn:microsoft.com/office/officeart/2008/layout/VerticalCurvedList"/>
    <dgm:cxn modelId="{C0445CC7-032A-45CC-A76F-BA84932CA229}" srcId="{0C0E4D6F-55CE-4CD6-B1F1-BA55841ACBB3}" destId="{18EB0023-BFBC-4A34-88DF-13672332A2FF}" srcOrd="5" destOrd="0" parTransId="{A1D43B26-54E6-4B94-98C5-9169A726C19C}" sibTransId="{9CC45B76-ABC5-4DBD-88A0-8B68F86A9C2B}"/>
    <dgm:cxn modelId="{99C2FACE-908E-43DE-B967-E2680771C3E1}" type="presOf" srcId="{3D03A1DC-F2F6-4860-BB53-AF15787DF1A1}" destId="{7B3AC38F-D604-4EDE-A566-B08D51804523}" srcOrd="0" destOrd="0" presId="urn:microsoft.com/office/officeart/2008/layout/VerticalCurvedList"/>
    <dgm:cxn modelId="{6BF89CD5-8A17-4F02-8FB1-12DA31F4556A}" type="presOf" srcId="{18EB0023-BFBC-4A34-88DF-13672332A2FF}" destId="{CB035E38-9D43-4BF9-A1F6-0232D2460A3D}" srcOrd="0" destOrd="0" presId="urn:microsoft.com/office/officeart/2008/layout/VerticalCurvedList"/>
    <dgm:cxn modelId="{DDCF24FA-6C9E-451D-88C8-A67516740975}" type="presOf" srcId="{0C0E4D6F-55CE-4CD6-B1F1-BA55841ACBB3}" destId="{6A5AA5C2-F91E-4E00-BFB9-F3684E34F14B}" srcOrd="0" destOrd="0" presId="urn:microsoft.com/office/officeart/2008/layout/VerticalCurvedList"/>
    <dgm:cxn modelId="{F68B7AE6-56BF-4728-A362-7EB399ED8DEA}" type="presParOf" srcId="{6A5AA5C2-F91E-4E00-BFB9-F3684E34F14B}" destId="{06422E26-8C1B-45F0-AB67-B6A7A42E5BA6}" srcOrd="0" destOrd="0" presId="urn:microsoft.com/office/officeart/2008/layout/VerticalCurvedList"/>
    <dgm:cxn modelId="{8FBDB1D5-722E-4103-838E-59BFCC7E5AE9}" type="presParOf" srcId="{06422E26-8C1B-45F0-AB67-B6A7A42E5BA6}" destId="{D5FE6AE2-5EE4-43B8-8842-5852870253A2}" srcOrd="0" destOrd="0" presId="urn:microsoft.com/office/officeart/2008/layout/VerticalCurvedList"/>
    <dgm:cxn modelId="{0F33F154-F2A9-46DE-B5F7-FC241EE85870}" type="presParOf" srcId="{D5FE6AE2-5EE4-43B8-8842-5852870253A2}" destId="{920E12B5-97D3-4794-84B0-78DAF3C2D4BB}" srcOrd="0" destOrd="0" presId="urn:microsoft.com/office/officeart/2008/layout/VerticalCurvedList"/>
    <dgm:cxn modelId="{AF40B684-D61B-40F7-AD58-169846D89A2A}" type="presParOf" srcId="{D5FE6AE2-5EE4-43B8-8842-5852870253A2}" destId="{0DA4BA42-2A04-4222-A52C-A5C610487A7E}" srcOrd="1" destOrd="0" presId="urn:microsoft.com/office/officeart/2008/layout/VerticalCurvedList"/>
    <dgm:cxn modelId="{E0BF5776-2D13-48CC-9BEA-8F8CA90470E9}" type="presParOf" srcId="{D5FE6AE2-5EE4-43B8-8842-5852870253A2}" destId="{82E7D5E6-2F21-4B9B-8056-E90D9734EBF1}" srcOrd="2" destOrd="0" presId="urn:microsoft.com/office/officeart/2008/layout/VerticalCurvedList"/>
    <dgm:cxn modelId="{DCBAD969-A4F3-4604-B398-09C7DF423C64}" type="presParOf" srcId="{D5FE6AE2-5EE4-43B8-8842-5852870253A2}" destId="{B6FA7748-7D30-4D96-ACA1-345C61A536CB}" srcOrd="3" destOrd="0" presId="urn:microsoft.com/office/officeart/2008/layout/VerticalCurvedList"/>
    <dgm:cxn modelId="{1B2EAB0E-2EE8-48F6-A950-9464EC26C379}" type="presParOf" srcId="{06422E26-8C1B-45F0-AB67-B6A7A42E5BA6}" destId="{E7E2F62D-9BA7-4182-9B93-33EA449130F7}" srcOrd="1" destOrd="0" presId="urn:microsoft.com/office/officeart/2008/layout/VerticalCurvedList"/>
    <dgm:cxn modelId="{5163A6F4-BD53-4F80-8625-D733134186DD}" type="presParOf" srcId="{06422E26-8C1B-45F0-AB67-B6A7A42E5BA6}" destId="{38775023-3FA2-42E3-A3A6-FF10434C1BC0}" srcOrd="2" destOrd="0" presId="urn:microsoft.com/office/officeart/2008/layout/VerticalCurvedList"/>
    <dgm:cxn modelId="{A13CC2C6-D0CC-42EC-9ED2-5F7FDA2E7037}" type="presParOf" srcId="{38775023-3FA2-42E3-A3A6-FF10434C1BC0}" destId="{91D76538-821C-47AE-809A-541115F7776C}" srcOrd="0" destOrd="0" presId="urn:microsoft.com/office/officeart/2008/layout/VerticalCurvedList"/>
    <dgm:cxn modelId="{C01FEDD1-437C-40B6-B2A9-5223E4A9D76D}" type="presParOf" srcId="{06422E26-8C1B-45F0-AB67-B6A7A42E5BA6}" destId="{199A34D5-2BE5-45B8-AE91-6816EB1E7B72}" srcOrd="3" destOrd="0" presId="urn:microsoft.com/office/officeart/2008/layout/VerticalCurvedList"/>
    <dgm:cxn modelId="{BEFBE14F-9650-4E1A-9FA3-0C359C33C30E}" type="presParOf" srcId="{06422E26-8C1B-45F0-AB67-B6A7A42E5BA6}" destId="{77AB4EC6-9039-4B52-8797-2E4D0997DF0F}" srcOrd="4" destOrd="0" presId="urn:microsoft.com/office/officeart/2008/layout/VerticalCurvedList"/>
    <dgm:cxn modelId="{AFC28435-AF32-48A4-B98D-843624074BC1}" type="presParOf" srcId="{77AB4EC6-9039-4B52-8797-2E4D0997DF0F}" destId="{D0992109-D352-4F47-8F13-8E94E4153A72}" srcOrd="0" destOrd="0" presId="urn:microsoft.com/office/officeart/2008/layout/VerticalCurvedList"/>
    <dgm:cxn modelId="{E6DBE5E5-EB26-4474-946B-CC87A375B294}" type="presParOf" srcId="{06422E26-8C1B-45F0-AB67-B6A7A42E5BA6}" destId="{FC8F574C-643F-4AF4-AD91-E490285A7980}" srcOrd="5" destOrd="0" presId="urn:microsoft.com/office/officeart/2008/layout/VerticalCurvedList"/>
    <dgm:cxn modelId="{AC313B92-4645-4848-B4F8-29F5BA6CC6F3}" type="presParOf" srcId="{06422E26-8C1B-45F0-AB67-B6A7A42E5BA6}" destId="{2C3FFC00-2486-42A5-A79F-42D805FFC998}" srcOrd="6" destOrd="0" presId="urn:microsoft.com/office/officeart/2008/layout/VerticalCurvedList"/>
    <dgm:cxn modelId="{C5143A1E-6498-487F-A915-372CA56CBE56}" type="presParOf" srcId="{2C3FFC00-2486-42A5-A79F-42D805FFC998}" destId="{A456D48D-B95D-4997-B2EB-626812154DE2}" srcOrd="0" destOrd="0" presId="urn:microsoft.com/office/officeart/2008/layout/VerticalCurvedList"/>
    <dgm:cxn modelId="{33ECEDAC-807A-40FC-A0E9-90AB988488FE}" type="presParOf" srcId="{06422E26-8C1B-45F0-AB67-B6A7A42E5BA6}" destId="{975A8F72-9F2B-49A4-BAD0-317CAFB41732}" srcOrd="7" destOrd="0" presId="urn:microsoft.com/office/officeart/2008/layout/VerticalCurvedList"/>
    <dgm:cxn modelId="{DD09B581-212F-41AC-A802-99A2327BBE90}" type="presParOf" srcId="{06422E26-8C1B-45F0-AB67-B6A7A42E5BA6}" destId="{9E2B96EC-931C-4F83-A49C-2C0711497592}" srcOrd="8" destOrd="0" presId="urn:microsoft.com/office/officeart/2008/layout/VerticalCurvedList"/>
    <dgm:cxn modelId="{BC1EE847-E1AA-4763-A542-509789D3166C}" type="presParOf" srcId="{9E2B96EC-931C-4F83-A49C-2C0711497592}" destId="{6A068837-DB71-4BC0-8B88-F4EF70D6219D}" srcOrd="0" destOrd="0" presId="urn:microsoft.com/office/officeart/2008/layout/VerticalCurvedList"/>
    <dgm:cxn modelId="{4ACAE3D5-97C5-4D9C-BDD3-9DC84425C9AD}" type="presParOf" srcId="{06422E26-8C1B-45F0-AB67-B6A7A42E5BA6}" destId="{7B3AC38F-D604-4EDE-A566-B08D51804523}" srcOrd="9" destOrd="0" presId="urn:microsoft.com/office/officeart/2008/layout/VerticalCurvedList"/>
    <dgm:cxn modelId="{D41DF5E8-8ACD-418A-9804-F7F5E262BC2D}" type="presParOf" srcId="{06422E26-8C1B-45F0-AB67-B6A7A42E5BA6}" destId="{B63B1977-CBB1-48C2-B43C-5E9F7960242C}" srcOrd="10" destOrd="0" presId="urn:microsoft.com/office/officeart/2008/layout/VerticalCurvedList"/>
    <dgm:cxn modelId="{0D175D01-9D11-42E2-ABD2-A370340190E4}" type="presParOf" srcId="{B63B1977-CBB1-48C2-B43C-5E9F7960242C}" destId="{98B839EB-1033-466B-8111-549884EFF9E8}" srcOrd="0" destOrd="0" presId="urn:microsoft.com/office/officeart/2008/layout/VerticalCurvedList"/>
    <dgm:cxn modelId="{DF7CE784-E144-4CD3-8CC2-5C815062D6B1}" type="presParOf" srcId="{06422E26-8C1B-45F0-AB67-B6A7A42E5BA6}" destId="{CB035E38-9D43-4BF9-A1F6-0232D2460A3D}" srcOrd="11" destOrd="0" presId="urn:microsoft.com/office/officeart/2008/layout/VerticalCurvedList"/>
    <dgm:cxn modelId="{4D873273-5F85-4DC8-8FB2-2A9BD7A5C298}" type="presParOf" srcId="{06422E26-8C1B-45F0-AB67-B6A7A42E5BA6}" destId="{012BB8D3-B97D-444D-8379-48CC95C85554}" srcOrd="12" destOrd="0" presId="urn:microsoft.com/office/officeart/2008/layout/VerticalCurvedList"/>
    <dgm:cxn modelId="{25EDC0AB-413F-4568-9510-7348C985423A}" type="presParOf" srcId="{012BB8D3-B97D-444D-8379-48CC95C85554}" destId="{AFF579F6-16B4-4E7A-B68F-001DB668060D}"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D2BC8A-848C-4DFB-AC85-66ECBDDF858C}" type="doc">
      <dgm:prSet loTypeId="urn:microsoft.com/office/officeart/2005/8/layout/process1" loCatId="process" qsTypeId="urn:microsoft.com/office/officeart/2005/8/quickstyle/simple1" qsCatId="simple" csTypeId="urn:microsoft.com/office/officeart/2005/8/colors/accent1_2" csCatId="accent1" phldr="1"/>
      <dgm:spPr/>
    </dgm:pt>
    <dgm:pt modelId="{B66D3625-FDD0-49FD-859C-7DEA808B8CD7}">
      <dgm:prSet phldrT="[Text]"/>
      <dgm:spPr/>
      <dgm:t>
        <a:bodyPr/>
        <a:lstStyle/>
        <a:p>
          <a:r>
            <a:rPr lang="en-US" dirty="0"/>
            <a:t>Raw Data</a:t>
          </a:r>
        </a:p>
      </dgm:t>
    </dgm:pt>
    <dgm:pt modelId="{460F2C8C-4DD4-4176-AE58-468BB650E38C}" type="parTrans" cxnId="{C2E6CEB7-2EE8-410D-83EB-219A26F04AB5}">
      <dgm:prSet/>
      <dgm:spPr/>
      <dgm:t>
        <a:bodyPr/>
        <a:lstStyle/>
        <a:p>
          <a:endParaRPr lang="en-US"/>
        </a:p>
      </dgm:t>
    </dgm:pt>
    <dgm:pt modelId="{FF787509-AC4C-4EA0-BA93-4950850DD8A9}" type="sibTrans" cxnId="{C2E6CEB7-2EE8-410D-83EB-219A26F04AB5}">
      <dgm:prSet/>
      <dgm:spPr/>
      <dgm:t>
        <a:bodyPr/>
        <a:lstStyle/>
        <a:p>
          <a:endParaRPr lang="en-US"/>
        </a:p>
      </dgm:t>
    </dgm:pt>
    <dgm:pt modelId="{C2A048CF-98A0-4963-9A82-0C6BFF97D325}">
      <dgm:prSet phldrT="[Text]"/>
      <dgm:spPr/>
      <dgm:t>
        <a:bodyPr/>
        <a:lstStyle/>
        <a:p>
          <a:r>
            <a:rPr lang="en-US" dirty="0"/>
            <a:t>Regular</a:t>
          </a:r>
        </a:p>
        <a:p>
          <a:r>
            <a:rPr lang="en-US" dirty="0"/>
            <a:t>Expressions</a:t>
          </a:r>
        </a:p>
      </dgm:t>
    </dgm:pt>
    <dgm:pt modelId="{049D4299-8DA4-4024-9E94-BA82A53236C7}" type="parTrans" cxnId="{2BEC56AA-9877-47ED-BE31-D3450285B308}">
      <dgm:prSet/>
      <dgm:spPr/>
      <dgm:t>
        <a:bodyPr/>
        <a:lstStyle/>
        <a:p>
          <a:endParaRPr lang="en-US"/>
        </a:p>
      </dgm:t>
    </dgm:pt>
    <dgm:pt modelId="{28D6784E-798F-4E8D-9B1A-B57C0923C634}" type="sibTrans" cxnId="{2BEC56AA-9877-47ED-BE31-D3450285B308}">
      <dgm:prSet/>
      <dgm:spPr/>
      <dgm:t>
        <a:bodyPr/>
        <a:lstStyle/>
        <a:p>
          <a:endParaRPr lang="en-US"/>
        </a:p>
      </dgm:t>
    </dgm:pt>
    <dgm:pt modelId="{6C977F7E-CB7C-4B37-82CE-EB2CA15BF35A}">
      <dgm:prSet phldrT="[Text]" custT="1"/>
      <dgm:spPr/>
      <dgm:t>
        <a:bodyPr/>
        <a:lstStyle/>
        <a:p>
          <a:pPr algn="ctr"/>
          <a:r>
            <a:rPr lang="en-US" sz="1400" b="1" dirty="0"/>
            <a:t>~</a:t>
          </a:r>
          <a:r>
            <a:rPr lang="en-US" sz="1200" dirty="0"/>
            <a:t>Standardization of column names</a:t>
          </a:r>
        </a:p>
        <a:p>
          <a:pPr algn="ctr"/>
          <a:r>
            <a:rPr lang="en-US" sz="1400" b="1" dirty="0"/>
            <a:t>~</a:t>
          </a:r>
          <a:r>
            <a:rPr lang="en-US" sz="1200" dirty="0"/>
            <a:t>Removal of undesired reference links</a:t>
          </a:r>
        </a:p>
        <a:p>
          <a:pPr algn="ctr"/>
          <a:r>
            <a:rPr lang="en-US" sz="1400" b="1" dirty="0"/>
            <a:t>~</a:t>
          </a:r>
          <a:r>
            <a:rPr lang="en-US" sz="1200" dirty="0"/>
            <a:t>Extraction of numeric values</a:t>
          </a:r>
        </a:p>
      </dgm:t>
    </dgm:pt>
    <dgm:pt modelId="{E9E3B8A0-BE5E-4973-B6F3-65D0754B893C}" type="parTrans" cxnId="{FE97261C-1349-47B8-BF21-8334DEE696B1}">
      <dgm:prSet/>
      <dgm:spPr/>
      <dgm:t>
        <a:bodyPr/>
        <a:lstStyle/>
        <a:p>
          <a:endParaRPr lang="en-US"/>
        </a:p>
      </dgm:t>
    </dgm:pt>
    <dgm:pt modelId="{A23CC7FF-D499-4614-9DE5-04DB6C3E2BFE}" type="sibTrans" cxnId="{FE97261C-1349-47B8-BF21-8334DEE696B1}">
      <dgm:prSet/>
      <dgm:spPr/>
      <dgm:t>
        <a:bodyPr/>
        <a:lstStyle/>
        <a:p>
          <a:endParaRPr lang="en-US"/>
        </a:p>
      </dgm:t>
    </dgm:pt>
    <dgm:pt modelId="{6E168C78-F9A7-458B-BC02-43BFC7ADBC4A}" type="pres">
      <dgm:prSet presAssocID="{5CD2BC8A-848C-4DFB-AC85-66ECBDDF858C}" presName="Name0" presStyleCnt="0">
        <dgm:presLayoutVars>
          <dgm:dir/>
          <dgm:resizeHandles val="exact"/>
        </dgm:presLayoutVars>
      </dgm:prSet>
      <dgm:spPr/>
    </dgm:pt>
    <dgm:pt modelId="{9655DE07-4C2E-4FB4-B5EA-E4657F564B90}" type="pres">
      <dgm:prSet presAssocID="{B66D3625-FDD0-49FD-859C-7DEA808B8CD7}" presName="node" presStyleLbl="node1" presStyleIdx="0" presStyleCnt="3">
        <dgm:presLayoutVars>
          <dgm:bulletEnabled val="1"/>
        </dgm:presLayoutVars>
      </dgm:prSet>
      <dgm:spPr/>
    </dgm:pt>
    <dgm:pt modelId="{F20A6E0E-F9BB-40F4-95D0-67331C713572}" type="pres">
      <dgm:prSet presAssocID="{FF787509-AC4C-4EA0-BA93-4950850DD8A9}" presName="sibTrans" presStyleLbl="sibTrans2D1" presStyleIdx="0" presStyleCnt="2"/>
      <dgm:spPr/>
    </dgm:pt>
    <dgm:pt modelId="{45531E56-AB9C-4BDF-BC2E-86A2FFA5B4A6}" type="pres">
      <dgm:prSet presAssocID="{FF787509-AC4C-4EA0-BA93-4950850DD8A9}" presName="connectorText" presStyleLbl="sibTrans2D1" presStyleIdx="0" presStyleCnt="2"/>
      <dgm:spPr/>
    </dgm:pt>
    <dgm:pt modelId="{41F577A5-2BD4-40F0-9EF3-6280B94E9B9D}" type="pres">
      <dgm:prSet presAssocID="{C2A048CF-98A0-4963-9A82-0C6BFF97D325}" presName="node" presStyleLbl="node1" presStyleIdx="1" presStyleCnt="3">
        <dgm:presLayoutVars>
          <dgm:bulletEnabled val="1"/>
        </dgm:presLayoutVars>
      </dgm:prSet>
      <dgm:spPr/>
    </dgm:pt>
    <dgm:pt modelId="{CE8D5E99-1971-4853-A7DB-CB01BE5AD633}" type="pres">
      <dgm:prSet presAssocID="{28D6784E-798F-4E8D-9B1A-B57C0923C634}" presName="sibTrans" presStyleLbl="sibTrans2D1" presStyleIdx="1" presStyleCnt="2"/>
      <dgm:spPr/>
    </dgm:pt>
    <dgm:pt modelId="{C17B8C0B-5AE5-4A97-B03E-A75235F157B6}" type="pres">
      <dgm:prSet presAssocID="{28D6784E-798F-4E8D-9B1A-B57C0923C634}" presName="connectorText" presStyleLbl="sibTrans2D1" presStyleIdx="1" presStyleCnt="2"/>
      <dgm:spPr/>
    </dgm:pt>
    <dgm:pt modelId="{D04FE3E4-4EB5-4A46-A587-5656131986C4}" type="pres">
      <dgm:prSet presAssocID="{6C977F7E-CB7C-4B37-82CE-EB2CA15BF35A}" presName="node" presStyleLbl="node1" presStyleIdx="2" presStyleCnt="3">
        <dgm:presLayoutVars>
          <dgm:bulletEnabled val="1"/>
        </dgm:presLayoutVars>
      </dgm:prSet>
      <dgm:spPr/>
    </dgm:pt>
  </dgm:ptLst>
  <dgm:cxnLst>
    <dgm:cxn modelId="{FE97261C-1349-47B8-BF21-8334DEE696B1}" srcId="{5CD2BC8A-848C-4DFB-AC85-66ECBDDF858C}" destId="{6C977F7E-CB7C-4B37-82CE-EB2CA15BF35A}" srcOrd="2" destOrd="0" parTransId="{E9E3B8A0-BE5E-4973-B6F3-65D0754B893C}" sibTransId="{A23CC7FF-D499-4614-9DE5-04DB6C3E2BFE}"/>
    <dgm:cxn modelId="{4A950731-0EE0-4E6D-AEC9-34E7C305297E}" type="presOf" srcId="{B66D3625-FDD0-49FD-859C-7DEA808B8CD7}" destId="{9655DE07-4C2E-4FB4-B5EA-E4657F564B90}" srcOrd="0" destOrd="0" presId="urn:microsoft.com/office/officeart/2005/8/layout/process1"/>
    <dgm:cxn modelId="{95232D4F-DA8A-46D6-9B6D-7EBF11113A7E}" type="presOf" srcId="{28D6784E-798F-4E8D-9B1A-B57C0923C634}" destId="{CE8D5E99-1971-4853-A7DB-CB01BE5AD633}" srcOrd="0" destOrd="0" presId="urn:microsoft.com/office/officeart/2005/8/layout/process1"/>
    <dgm:cxn modelId="{8E60697E-80F3-4E90-A9A0-A48FB2F52F24}" type="presOf" srcId="{C2A048CF-98A0-4963-9A82-0C6BFF97D325}" destId="{41F577A5-2BD4-40F0-9EF3-6280B94E9B9D}" srcOrd="0" destOrd="0" presId="urn:microsoft.com/office/officeart/2005/8/layout/process1"/>
    <dgm:cxn modelId="{2BEC56AA-9877-47ED-BE31-D3450285B308}" srcId="{5CD2BC8A-848C-4DFB-AC85-66ECBDDF858C}" destId="{C2A048CF-98A0-4963-9A82-0C6BFF97D325}" srcOrd="1" destOrd="0" parTransId="{049D4299-8DA4-4024-9E94-BA82A53236C7}" sibTransId="{28D6784E-798F-4E8D-9B1A-B57C0923C634}"/>
    <dgm:cxn modelId="{C2E6CEB7-2EE8-410D-83EB-219A26F04AB5}" srcId="{5CD2BC8A-848C-4DFB-AC85-66ECBDDF858C}" destId="{B66D3625-FDD0-49FD-859C-7DEA808B8CD7}" srcOrd="0" destOrd="0" parTransId="{460F2C8C-4DD4-4176-AE58-468BB650E38C}" sibTransId="{FF787509-AC4C-4EA0-BA93-4950850DD8A9}"/>
    <dgm:cxn modelId="{5FBF58BA-F223-4B70-BAE8-37458E27D02E}" type="presOf" srcId="{FF787509-AC4C-4EA0-BA93-4950850DD8A9}" destId="{45531E56-AB9C-4BDF-BC2E-86A2FFA5B4A6}" srcOrd="1" destOrd="0" presId="urn:microsoft.com/office/officeart/2005/8/layout/process1"/>
    <dgm:cxn modelId="{D23C4EC6-2B0C-436B-A18D-BC85B8AE538E}" type="presOf" srcId="{28D6784E-798F-4E8D-9B1A-B57C0923C634}" destId="{C17B8C0B-5AE5-4A97-B03E-A75235F157B6}" srcOrd="1" destOrd="0" presId="urn:microsoft.com/office/officeart/2005/8/layout/process1"/>
    <dgm:cxn modelId="{055F5BCD-A1AD-4A93-B213-41F589657049}" type="presOf" srcId="{6C977F7E-CB7C-4B37-82CE-EB2CA15BF35A}" destId="{D04FE3E4-4EB5-4A46-A587-5656131986C4}" srcOrd="0" destOrd="0" presId="urn:microsoft.com/office/officeart/2005/8/layout/process1"/>
    <dgm:cxn modelId="{DEB491D1-DFFE-478C-9C17-17FB973D086E}" type="presOf" srcId="{FF787509-AC4C-4EA0-BA93-4950850DD8A9}" destId="{F20A6E0E-F9BB-40F4-95D0-67331C713572}" srcOrd="0" destOrd="0" presId="urn:microsoft.com/office/officeart/2005/8/layout/process1"/>
    <dgm:cxn modelId="{5BCA86EB-D9C6-4585-9A6F-664C07D26146}" type="presOf" srcId="{5CD2BC8A-848C-4DFB-AC85-66ECBDDF858C}" destId="{6E168C78-F9A7-458B-BC02-43BFC7ADBC4A}" srcOrd="0" destOrd="0" presId="urn:microsoft.com/office/officeart/2005/8/layout/process1"/>
    <dgm:cxn modelId="{8E6297B7-EA0B-4E15-B932-C35C1EB51058}" type="presParOf" srcId="{6E168C78-F9A7-458B-BC02-43BFC7ADBC4A}" destId="{9655DE07-4C2E-4FB4-B5EA-E4657F564B90}" srcOrd="0" destOrd="0" presId="urn:microsoft.com/office/officeart/2005/8/layout/process1"/>
    <dgm:cxn modelId="{A5FF17B0-84E6-42CE-BE47-1F7A6A7D49C0}" type="presParOf" srcId="{6E168C78-F9A7-458B-BC02-43BFC7ADBC4A}" destId="{F20A6E0E-F9BB-40F4-95D0-67331C713572}" srcOrd="1" destOrd="0" presId="urn:microsoft.com/office/officeart/2005/8/layout/process1"/>
    <dgm:cxn modelId="{F6FF1D2F-6911-4CCE-BD4B-B40CAC26D4DC}" type="presParOf" srcId="{F20A6E0E-F9BB-40F4-95D0-67331C713572}" destId="{45531E56-AB9C-4BDF-BC2E-86A2FFA5B4A6}" srcOrd="0" destOrd="0" presId="urn:microsoft.com/office/officeart/2005/8/layout/process1"/>
    <dgm:cxn modelId="{8D29D301-DD36-457E-ACC8-BBAB5EC57CAA}" type="presParOf" srcId="{6E168C78-F9A7-458B-BC02-43BFC7ADBC4A}" destId="{41F577A5-2BD4-40F0-9EF3-6280B94E9B9D}" srcOrd="2" destOrd="0" presId="urn:microsoft.com/office/officeart/2005/8/layout/process1"/>
    <dgm:cxn modelId="{B3BB679C-460C-49B7-BCE1-64B25BF52902}" type="presParOf" srcId="{6E168C78-F9A7-458B-BC02-43BFC7ADBC4A}" destId="{CE8D5E99-1971-4853-A7DB-CB01BE5AD633}" srcOrd="3" destOrd="0" presId="urn:microsoft.com/office/officeart/2005/8/layout/process1"/>
    <dgm:cxn modelId="{071F92D4-8EDE-4119-8DFE-296E1DACDD2F}" type="presParOf" srcId="{CE8D5E99-1971-4853-A7DB-CB01BE5AD633}" destId="{C17B8C0B-5AE5-4A97-B03E-A75235F157B6}" srcOrd="0" destOrd="0" presId="urn:microsoft.com/office/officeart/2005/8/layout/process1"/>
    <dgm:cxn modelId="{FC486DBC-7687-497C-BD11-10DFB8243F4E}" type="presParOf" srcId="{6E168C78-F9A7-458B-BC02-43BFC7ADBC4A}" destId="{D04FE3E4-4EB5-4A46-A587-5656131986C4}"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F5E8A6E-253A-4D28-8C4F-8AE4929F9C6E}" type="doc">
      <dgm:prSet loTypeId="urn:microsoft.com/office/officeart/2005/8/layout/process1" loCatId="process" qsTypeId="urn:microsoft.com/office/officeart/2005/8/quickstyle/simple1" qsCatId="simple" csTypeId="urn:microsoft.com/office/officeart/2005/8/colors/accent1_2" csCatId="accent1" phldr="1"/>
      <dgm:spPr/>
    </dgm:pt>
    <dgm:pt modelId="{1DA8C0A0-EA18-4A24-ACF9-E22019672572}">
      <dgm:prSet phldrT="[Text]"/>
      <dgm:spPr/>
      <dgm:t>
        <a:bodyPr/>
        <a:lstStyle/>
        <a:p>
          <a:r>
            <a:rPr lang="en-US" dirty="0"/>
            <a:t>Raw Data</a:t>
          </a:r>
        </a:p>
      </dgm:t>
    </dgm:pt>
    <dgm:pt modelId="{A12211D5-286A-4B2A-A39A-130D8E999E05}" type="parTrans" cxnId="{7839B99E-FAD3-4169-849D-963D09D0953B}">
      <dgm:prSet/>
      <dgm:spPr/>
      <dgm:t>
        <a:bodyPr/>
        <a:lstStyle/>
        <a:p>
          <a:endParaRPr lang="en-US"/>
        </a:p>
      </dgm:t>
    </dgm:pt>
    <dgm:pt modelId="{DD1CAB6F-AE6C-4E8D-BBF4-239CE28F84A1}" type="sibTrans" cxnId="{7839B99E-FAD3-4169-849D-963D09D0953B}">
      <dgm:prSet/>
      <dgm:spPr/>
      <dgm:t>
        <a:bodyPr/>
        <a:lstStyle/>
        <a:p>
          <a:endParaRPr lang="en-US"/>
        </a:p>
      </dgm:t>
    </dgm:pt>
    <dgm:pt modelId="{EA2782E9-69B3-45F5-80E6-9378FC2E699C}">
      <dgm:prSet phldrT="[Text]"/>
      <dgm:spPr/>
      <dgm:t>
        <a:bodyPr/>
        <a:lstStyle/>
        <a:p>
          <a:r>
            <a:rPr lang="en-US" dirty="0"/>
            <a:t>DPLYR</a:t>
          </a:r>
        </a:p>
      </dgm:t>
    </dgm:pt>
    <dgm:pt modelId="{1E67D578-DF59-418B-BA22-00D313BAA959}" type="parTrans" cxnId="{F87FDD12-7FFF-469E-8624-6D70EB156815}">
      <dgm:prSet/>
      <dgm:spPr/>
      <dgm:t>
        <a:bodyPr/>
        <a:lstStyle/>
        <a:p>
          <a:endParaRPr lang="en-US"/>
        </a:p>
      </dgm:t>
    </dgm:pt>
    <dgm:pt modelId="{F8EC0606-9DC9-45D8-95F7-1BF9E8B33C5B}" type="sibTrans" cxnId="{F87FDD12-7FFF-469E-8624-6D70EB156815}">
      <dgm:prSet/>
      <dgm:spPr/>
      <dgm:t>
        <a:bodyPr/>
        <a:lstStyle/>
        <a:p>
          <a:endParaRPr lang="en-US"/>
        </a:p>
      </dgm:t>
    </dgm:pt>
    <dgm:pt modelId="{036DF6A6-F5B2-4B72-8A96-0BF7EDBE2132}">
      <dgm:prSet phldrT="[Text]" custT="1"/>
      <dgm:spPr/>
      <dgm:t>
        <a:bodyPr/>
        <a:lstStyle/>
        <a:p>
          <a:r>
            <a:rPr lang="en-US" sz="1400" b="1" dirty="0"/>
            <a:t>~</a:t>
          </a:r>
          <a:r>
            <a:rPr lang="en-US" sz="1200" dirty="0"/>
            <a:t>Detection and handling of missing values</a:t>
          </a:r>
        </a:p>
        <a:p>
          <a:r>
            <a:rPr lang="en-US" sz="1400" b="1" dirty="0"/>
            <a:t>~</a:t>
          </a:r>
          <a:r>
            <a:rPr lang="en-US" sz="1200" dirty="0"/>
            <a:t>Creation of indicator variables for categorical variables</a:t>
          </a:r>
        </a:p>
        <a:p>
          <a:r>
            <a:rPr lang="en-US" sz="1400" b="1" dirty="0"/>
            <a:t>~</a:t>
          </a:r>
          <a:r>
            <a:rPr lang="en-US" sz="1200" dirty="0"/>
            <a:t>Data Normalization</a:t>
          </a:r>
        </a:p>
      </dgm:t>
    </dgm:pt>
    <dgm:pt modelId="{C76F824D-19FD-4AEF-9EDF-66D809E44554}" type="parTrans" cxnId="{B2629828-673A-4776-8A5A-83781DF7CCEB}">
      <dgm:prSet/>
      <dgm:spPr/>
      <dgm:t>
        <a:bodyPr/>
        <a:lstStyle/>
        <a:p>
          <a:endParaRPr lang="en-US"/>
        </a:p>
      </dgm:t>
    </dgm:pt>
    <dgm:pt modelId="{9DF2CE1E-123F-4E78-B0A3-41CA6229453A}" type="sibTrans" cxnId="{B2629828-673A-4776-8A5A-83781DF7CCEB}">
      <dgm:prSet/>
      <dgm:spPr/>
      <dgm:t>
        <a:bodyPr/>
        <a:lstStyle/>
        <a:p>
          <a:endParaRPr lang="en-US"/>
        </a:p>
      </dgm:t>
    </dgm:pt>
    <dgm:pt modelId="{F5DE4289-BED1-4228-8F5B-5E4CF804C13D}" type="pres">
      <dgm:prSet presAssocID="{CF5E8A6E-253A-4D28-8C4F-8AE4929F9C6E}" presName="Name0" presStyleCnt="0">
        <dgm:presLayoutVars>
          <dgm:dir/>
          <dgm:resizeHandles val="exact"/>
        </dgm:presLayoutVars>
      </dgm:prSet>
      <dgm:spPr/>
    </dgm:pt>
    <dgm:pt modelId="{2263F7A1-2678-4759-B6A5-AF82D098C484}" type="pres">
      <dgm:prSet presAssocID="{1DA8C0A0-EA18-4A24-ACF9-E22019672572}" presName="node" presStyleLbl="node1" presStyleIdx="0" presStyleCnt="3">
        <dgm:presLayoutVars>
          <dgm:bulletEnabled val="1"/>
        </dgm:presLayoutVars>
      </dgm:prSet>
      <dgm:spPr/>
    </dgm:pt>
    <dgm:pt modelId="{602758FF-2122-4769-9988-90A2AA818653}" type="pres">
      <dgm:prSet presAssocID="{DD1CAB6F-AE6C-4E8D-BBF4-239CE28F84A1}" presName="sibTrans" presStyleLbl="sibTrans2D1" presStyleIdx="0" presStyleCnt="2"/>
      <dgm:spPr/>
    </dgm:pt>
    <dgm:pt modelId="{8F2062AE-0F8E-4BF0-8A48-066EDBAAF18D}" type="pres">
      <dgm:prSet presAssocID="{DD1CAB6F-AE6C-4E8D-BBF4-239CE28F84A1}" presName="connectorText" presStyleLbl="sibTrans2D1" presStyleIdx="0" presStyleCnt="2"/>
      <dgm:spPr/>
    </dgm:pt>
    <dgm:pt modelId="{4A098B8D-2BBB-4DD9-BF8A-B3449FC078EF}" type="pres">
      <dgm:prSet presAssocID="{EA2782E9-69B3-45F5-80E6-9378FC2E699C}" presName="node" presStyleLbl="node1" presStyleIdx="1" presStyleCnt="3">
        <dgm:presLayoutVars>
          <dgm:bulletEnabled val="1"/>
        </dgm:presLayoutVars>
      </dgm:prSet>
      <dgm:spPr/>
    </dgm:pt>
    <dgm:pt modelId="{66A8564A-D04A-4207-B057-2846A0142F24}" type="pres">
      <dgm:prSet presAssocID="{F8EC0606-9DC9-45D8-95F7-1BF9E8B33C5B}" presName="sibTrans" presStyleLbl="sibTrans2D1" presStyleIdx="1" presStyleCnt="2"/>
      <dgm:spPr/>
    </dgm:pt>
    <dgm:pt modelId="{901F94F4-781C-4C25-8448-576819F753F5}" type="pres">
      <dgm:prSet presAssocID="{F8EC0606-9DC9-45D8-95F7-1BF9E8B33C5B}" presName="connectorText" presStyleLbl="sibTrans2D1" presStyleIdx="1" presStyleCnt="2"/>
      <dgm:spPr/>
    </dgm:pt>
    <dgm:pt modelId="{E9DB6767-554E-459C-873A-4C012E766537}" type="pres">
      <dgm:prSet presAssocID="{036DF6A6-F5B2-4B72-8A96-0BF7EDBE2132}" presName="node" presStyleLbl="node1" presStyleIdx="2" presStyleCnt="3">
        <dgm:presLayoutVars>
          <dgm:bulletEnabled val="1"/>
        </dgm:presLayoutVars>
      </dgm:prSet>
      <dgm:spPr/>
    </dgm:pt>
  </dgm:ptLst>
  <dgm:cxnLst>
    <dgm:cxn modelId="{F87FDD12-7FFF-469E-8624-6D70EB156815}" srcId="{CF5E8A6E-253A-4D28-8C4F-8AE4929F9C6E}" destId="{EA2782E9-69B3-45F5-80E6-9378FC2E699C}" srcOrd="1" destOrd="0" parTransId="{1E67D578-DF59-418B-BA22-00D313BAA959}" sibTransId="{F8EC0606-9DC9-45D8-95F7-1BF9E8B33C5B}"/>
    <dgm:cxn modelId="{5755FC1E-6F01-42CA-8CF5-13DE5EDF2BCF}" type="presOf" srcId="{F8EC0606-9DC9-45D8-95F7-1BF9E8B33C5B}" destId="{66A8564A-D04A-4207-B057-2846A0142F24}" srcOrd="0" destOrd="0" presId="urn:microsoft.com/office/officeart/2005/8/layout/process1"/>
    <dgm:cxn modelId="{F659E123-2CDA-4715-9CEF-3E28E17C69DE}" type="presOf" srcId="{1DA8C0A0-EA18-4A24-ACF9-E22019672572}" destId="{2263F7A1-2678-4759-B6A5-AF82D098C484}" srcOrd="0" destOrd="0" presId="urn:microsoft.com/office/officeart/2005/8/layout/process1"/>
    <dgm:cxn modelId="{36F2F827-256D-481B-A7A7-2F06011088C6}" type="presOf" srcId="{036DF6A6-F5B2-4B72-8A96-0BF7EDBE2132}" destId="{E9DB6767-554E-459C-873A-4C012E766537}" srcOrd="0" destOrd="0" presId="urn:microsoft.com/office/officeart/2005/8/layout/process1"/>
    <dgm:cxn modelId="{B2629828-673A-4776-8A5A-83781DF7CCEB}" srcId="{CF5E8A6E-253A-4D28-8C4F-8AE4929F9C6E}" destId="{036DF6A6-F5B2-4B72-8A96-0BF7EDBE2132}" srcOrd="2" destOrd="0" parTransId="{C76F824D-19FD-4AEF-9EDF-66D809E44554}" sibTransId="{9DF2CE1E-123F-4E78-B0A3-41CA6229453A}"/>
    <dgm:cxn modelId="{51EB3D29-EE52-44F5-89F6-36283AE3CCA6}" type="presOf" srcId="{DD1CAB6F-AE6C-4E8D-BBF4-239CE28F84A1}" destId="{602758FF-2122-4769-9988-90A2AA818653}" srcOrd="0" destOrd="0" presId="urn:microsoft.com/office/officeart/2005/8/layout/process1"/>
    <dgm:cxn modelId="{C41AF852-1D78-4B84-80AB-2E2B17AB3DCD}" type="presOf" srcId="{CF5E8A6E-253A-4D28-8C4F-8AE4929F9C6E}" destId="{F5DE4289-BED1-4228-8F5B-5E4CF804C13D}" srcOrd="0" destOrd="0" presId="urn:microsoft.com/office/officeart/2005/8/layout/process1"/>
    <dgm:cxn modelId="{13F10F83-5C6E-444E-A105-9A8D29FA16AF}" type="presOf" srcId="{DD1CAB6F-AE6C-4E8D-BBF4-239CE28F84A1}" destId="{8F2062AE-0F8E-4BF0-8A48-066EDBAAF18D}" srcOrd="1" destOrd="0" presId="urn:microsoft.com/office/officeart/2005/8/layout/process1"/>
    <dgm:cxn modelId="{598C218B-0697-4557-A1AD-EF6D374CFB4A}" type="presOf" srcId="{EA2782E9-69B3-45F5-80E6-9378FC2E699C}" destId="{4A098B8D-2BBB-4DD9-BF8A-B3449FC078EF}" srcOrd="0" destOrd="0" presId="urn:microsoft.com/office/officeart/2005/8/layout/process1"/>
    <dgm:cxn modelId="{7839B99E-FAD3-4169-849D-963D09D0953B}" srcId="{CF5E8A6E-253A-4D28-8C4F-8AE4929F9C6E}" destId="{1DA8C0A0-EA18-4A24-ACF9-E22019672572}" srcOrd="0" destOrd="0" parTransId="{A12211D5-286A-4B2A-A39A-130D8E999E05}" sibTransId="{DD1CAB6F-AE6C-4E8D-BBF4-239CE28F84A1}"/>
    <dgm:cxn modelId="{D901ABFA-DA6B-4658-8BAF-621BBC3752A5}" type="presOf" srcId="{F8EC0606-9DC9-45D8-95F7-1BF9E8B33C5B}" destId="{901F94F4-781C-4C25-8448-576819F753F5}" srcOrd="1" destOrd="0" presId="urn:microsoft.com/office/officeart/2005/8/layout/process1"/>
    <dgm:cxn modelId="{3BDE8727-AF20-451A-8EC3-3102B98B6BB8}" type="presParOf" srcId="{F5DE4289-BED1-4228-8F5B-5E4CF804C13D}" destId="{2263F7A1-2678-4759-B6A5-AF82D098C484}" srcOrd="0" destOrd="0" presId="urn:microsoft.com/office/officeart/2005/8/layout/process1"/>
    <dgm:cxn modelId="{724BC974-C108-4EF0-BDA2-BB6489E38B81}" type="presParOf" srcId="{F5DE4289-BED1-4228-8F5B-5E4CF804C13D}" destId="{602758FF-2122-4769-9988-90A2AA818653}" srcOrd="1" destOrd="0" presId="urn:microsoft.com/office/officeart/2005/8/layout/process1"/>
    <dgm:cxn modelId="{50AB5072-4B97-4480-A038-75C43776C5C2}" type="presParOf" srcId="{602758FF-2122-4769-9988-90A2AA818653}" destId="{8F2062AE-0F8E-4BF0-8A48-066EDBAAF18D}" srcOrd="0" destOrd="0" presId="urn:microsoft.com/office/officeart/2005/8/layout/process1"/>
    <dgm:cxn modelId="{3C82258F-58FA-4C1F-9D57-A287FCD05EBA}" type="presParOf" srcId="{F5DE4289-BED1-4228-8F5B-5E4CF804C13D}" destId="{4A098B8D-2BBB-4DD9-BF8A-B3449FC078EF}" srcOrd="2" destOrd="0" presId="urn:microsoft.com/office/officeart/2005/8/layout/process1"/>
    <dgm:cxn modelId="{006DB343-10F3-4078-867E-430984D912F8}" type="presParOf" srcId="{F5DE4289-BED1-4228-8F5B-5E4CF804C13D}" destId="{66A8564A-D04A-4207-B057-2846A0142F24}" srcOrd="3" destOrd="0" presId="urn:microsoft.com/office/officeart/2005/8/layout/process1"/>
    <dgm:cxn modelId="{5BE349F7-9FF0-4C96-AA3B-1A71F4C54A8B}" type="presParOf" srcId="{66A8564A-D04A-4207-B057-2846A0142F24}" destId="{901F94F4-781C-4C25-8448-576819F753F5}" srcOrd="0" destOrd="0" presId="urn:microsoft.com/office/officeart/2005/8/layout/process1"/>
    <dgm:cxn modelId="{C0A56AD9-5F3F-42FE-B167-75EC8B3F5B7D}" type="presParOf" srcId="{F5DE4289-BED1-4228-8F5B-5E4CF804C13D}" destId="{E9DB6767-554E-459C-873A-4C012E766537}"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BA1321-8ACC-428D-B16E-0D980D518B23}"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US"/>
        </a:p>
      </dgm:t>
    </dgm:pt>
    <dgm:pt modelId="{1A608FB7-B1C0-4177-8DCA-E0E64FFB5336}">
      <dgm:prSet phldrT="[Text]"/>
      <dgm:spPr/>
      <dgm:t>
        <a:bodyPr/>
        <a:lstStyle/>
        <a:p>
          <a:r>
            <a:rPr lang="en-US" dirty="0"/>
            <a:t>Input Data</a:t>
          </a:r>
        </a:p>
      </dgm:t>
    </dgm:pt>
    <dgm:pt modelId="{9B06C7AF-B1A5-4053-90E0-D03B281740CF}" type="parTrans" cxnId="{B74ECAEE-E48A-44DD-BD60-067B9051B110}">
      <dgm:prSet/>
      <dgm:spPr/>
      <dgm:t>
        <a:bodyPr/>
        <a:lstStyle/>
        <a:p>
          <a:endParaRPr lang="en-US"/>
        </a:p>
      </dgm:t>
    </dgm:pt>
    <dgm:pt modelId="{43DD62E9-C781-4EA4-9E40-D9ED90777CBE}" type="sibTrans" cxnId="{B74ECAEE-E48A-44DD-BD60-067B9051B110}">
      <dgm:prSet/>
      <dgm:spPr/>
      <dgm:t>
        <a:bodyPr/>
        <a:lstStyle/>
        <a:p>
          <a:endParaRPr lang="en-US"/>
        </a:p>
      </dgm:t>
    </dgm:pt>
    <dgm:pt modelId="{FE791C63-849F-40ED-9014-C42C16A02B1B}">
      <dgm:prSet phldrT="[Text]"/>
      <dgm:spPr/>
      <dgm:t>
        <a:bodyPr/>
        <a:lstStyle/>
        <a:p>
          <a:r>
            <a:rPr lang="en-US" dirty="0"/>
            <a:t>Train/Test Split</a:t>
          </a:r>
        </a:p>
      </dgm:t>
    </dgm:pt>
    <dgm:pt modelId="{96FCE245-67B3-427A-A6F1-4C4BD919EACD}" type="parTrans" cxnId="{794640B1-7E47-40A3-95DC-A896E33E4AEC}">
      <dgm:prSet/>
      <dgm:spPr/>
      <dgm:t>
        <a:bodyPr/>
        <a:lstStyle/>
        <a:p>
          <a:endParaRPr lang="en-US"/>
        </a:p>
      </dgm:t>
    </dgm:pt>
    <dgm:pt modelId="{D5B3AC82-F79E-4C0F-A4DF-CC4DF50A4A63}" type="sibTrans" cxnId="{794640B1-7E47-40A3-95DC-A896E33E4AEC}">
      <dgm:prSet/>
      <dgm:spPr/>
      <dgm:t>
        <a:bodyPr/>
        <a:lstStyle/>
        <a:p>
          <a:endParaRPr lang="en-US"/>
        </a:p>
      </dgm:t>
    </dgm:pt>
    <dgm:pt modelId="{AA2D44B9-A38F-4294-8C53-D9F2C0F1FD2C}">
      <dgm:prSet phldrT="[Text]"/>
      <dgm:spPr/>
      <dgm:t>
        <a:bodyPr/>
        <a:lstStyle/>
        <a:p>
          <a:r>
            <a:rPr lang="en-US" dirty="0"/>
            <a:t>Train Data</a:t>
          </a:r>
        </a:p>
      </dgm:t>
    </dgm:pt>
    <dgm:pt modelId="{E351FFA9-80E9-4F67-B768-E1F9EC200001}" type="parTrans" cxnId="{ED2CB3EE-13F3-4976-A8A4-392342978A79}">
      <dgm:prSet/>
      <dgm:spPr/>
      <dgm:t>
        <a:bodyPr/>
        <a:lstStyle/>
        <a:p>
          <a:endParaRPr lang="en-US"/>
        </a:p>
      </dgm:t>
    </dgm:pt>
    <dgm:pt modelId="{7FB2DD4E-D603-4F7B-85DE-5EC900AD1FFF}" type="sibTrans" cxnId="{ED2CB3EE-13F3-4976-A8A4-392342978A79}">
      <dgm:prSet/>
      <dgm:spPr/>
      <dgm:t>
        <a:bodyPr/>
        <a:lstStyle/>
        <a:p>
          <a:endParaRPr lang="en-US"/>
        </a:p>
      </dgm:t>
    </dgm:pt>
    <dgm:pt modelId="{2FEF1FF2-F3CA-4B97-BD67-95ABE6A6526C}">
      <dgm:prSet phldrT="[Text]"/>
      <dgm:spPr/>
      <dgm:t>
        <a:bodyPr/>
        <a:lstStyle/>
        <a:p>
          <a:r>
            <a:rPr lang="en-US" dirty="0"/>
            <a:t>Test Data</a:t>
          </a:r>
        </a:p>
      </dgm:t>
    </dgm:pt>
    <dgm:pt modelId="{7BCF588E-8885-4E46-9C61-A2AFED037BBE}" type="parTrans" cxnId="{E4AE1B6B-1B05-4539-BC7B-54FA08774A75}">
      <dgm:prSet/>
      <dgm:spPr/>
      <dgm:t>
        <a:bodyPr/>
        <a:lstStyle/>
        <a:p>
          <a:endParaRPr lang="en-US"/>
        </a:p>
      </dgm:t>
    </dgm:pt>
    <dgm:pt modelId="{BA3B2D87-A12D-4A58-8B70-D5E05511893E}" type="sibTrans" cxnId="{E4AE1B6B-1B05-4539-BC7B-54FA08774A75}">
      <dgm:prSet/>
      <dgm:spPr/>
      <dgm:t>
        <a:bodyPr/>
        <a:lstStyle/>
        <a:p>
          <a:endParaRPr lang="en-US"/>
        </a:p>
      </dgm:t>
    </dgm:pt>
    <dgm:pt modelId="{1BFC9D76-C24A-4BB1-84F7-41AB2DBF34DB}">
      <dgm:prSet phldrT="[Text]"/>
      <dgm:spPr/>
      <dgm:t>
        <a:bodyPr/>
        <a:lstStyle/>
        <a:p>
          <a:r>
            <a:rPr lang="en-US" dirty="0"/>
            <a:t>Model Evaluation (RSQ &amp;RMSE)</a:t>
          </a:r>
        </a:p>
      </dgm:t>
    </dgm:pt>
    <dgm:pt modelId="{BFB2FC39-9A91-47F9-ADB3-00EA0C7AE5ED}" type="parTrans" cxnId="{E0C54E9F-969C-433D-B8C2-52373C98E8A3}">
      <dgm:prSet/>
      <dgm:spPr/>
      <dgm:t>
        <a:bodyPr/>
        <a:lstStyle/>
        <a:p>
          <a:endParaRPr lang="en-US"/>
        </a:p>
      </dgm:t>
    </dgm:pt>
    <dgm:pt modelId="{A27C8423-A74D-4C16-95CE-E6A5C3F2C8C1}" type="sibTrans" cxnId="{E0C54E9F-969C-433D-B8C2-52373C98E8A3}">
      <dgm:prSet/>
      <dgm:spPr/>
      <dgm:t>
        <a:bodyPr/>
        <a:lstStyle/>
        <a:p>
          <a:endParaRPr lang="en-US"/>
        </a:p>
      </dgm:t>
    </dgm:pt>
    <dgm:pt modelId="{AFC83CF1-A602-4EA9-9D9C-31FC2FDF5311}">
      <dgm:prSet phldrT="[Text]"/>
      <dgm:spPr/>
      <dgm:t>
        <a:bodyPr/>
        <a:lstStyle/>
        <a:p>
          <a:r>
            <a:rPr lang="en-US" dirty="0"/>
            <a:t>Polynomial Regression Interaction Terms Elastic Net Regulation</a:t>
          </a:r>
        </a:p>
      </dgm:t>
    </dgm:pt>
    <dgm:pt modelId="{CED809AC-512E-4A36-B538-E972DF44A094}" type="parTrans" cxnId="{352E94F4-A22B-44E0-9A75-65676F695954}">
      <dgm:prSet/>
      <dgm:spPr/>
      <dgm:t>
        <a:bodyPr/>
        <a:lstStyle/>
        <a:p>
          <a:endParaRPr lang="en-US"/>
        </a:p>
      </dgm:t>
    </dgm:pt>
    <dgm:pt modelId="{F85122D5-8396-4EB1-B6F4-323433733858}" type="sibTrans" cxnId="{352E94F4-A22B-44E0-9A75-65676F695954}">
      <dgm:prSet/>
      <dgm:spPr/>
      <dgm:t>
        <a:bodyPr/>
        <a:lstStyle/>
        <a:p>
          <a:endParaRPr lang="en-US"/>
        </a:p>
      </dgm:t>
    </dgm:pt>
    <dgm:pt modelId="{6FFBDAC4-F218-45D6-9195-BBA2B8271FA9}" type="pres">
      <dgm:prSet presAssocID="{1BBA1321-8ACC-428D-B16E-0D980D518B23}" presName="hierChild1" presStyleCnt="0">
        <dgm:presLayoutVars>
          <dgm:orgChart val="1"/>
          <dgm:chPref val="1"/>
          <dgm:dir/>
          <dgm:animOne val="branch"/>
          <dgm:animLvl val="lvl"/>
          <dgm:resizeHandles/>
        </dgm:presLayoutVars>
      </dgm:prSet>
      <dgm:spPr/>
    </dgm:pt>
    <dgm:pt modelId="{9C86C143-2BDD-4DEB-BA2A-93B831B4CD3C}" type="pres">
      <dgm:prSet presAssocID="{1A608FB7-B1C0-4177-8DCA-E0E64FFB5336}" presName="hierRoot1" presStyleCnt="0">
        <dgm:presLayoutVars>
          <dgm:hierBranch val="init"/>
        </dgm:presLayoutVars>
      </dgm:prSet>
      <dgm:spPr/>
    </dgm:pt>
    <dgm:pt modelId="{94B51545-CDD7-40A5-B532-134A91E47770}" type="pres">
      <dgm:prSet presAssocID="{1A608FB7-B1C0-4177-8DCA-E0E64FFB5336}" presName="rootComposite1" presStyleCnt="0"/>
      <dgm:spPr/>
    </dgm:pt>
    <dgm:pt modelId="{340D05D3-F194-4F41-B907-163945722055}" type="pres">
      <dgm:prSet presAssocID="{1A608FB7-B1C0-4177-8DCA-E0E64FFB5336}" presName="rootText1" presStyleLbl="node0" presStyleIdx="0" presStyleCnt="1">
        <dgm:presLayoutVars>
          <dgm:chPref val="3"/>
        </dgm:presLayoutVars>
      </dgm:prSet>
      <dgm:spPr/>
    </dgm:pt>
    <dgm:pt modelId="{17BD58F1-FDDB-417C-9415-37168803589D}" type="pres">
      <dgm:prSet presAssocID="{1A608FB7-B1C0-4177-8DCA-E0E64FFB5336}" presName="rootConnector1" presStyleLbl="node1" presStyleIdx="0" presStyleCnt="0"/>
      <dgm:spPr/>
    </dgm:pt>
    <dgm:pt modelId="{B9C407AF-84CE-4D17-957D-5DD35D6EBD0B}" type="pres">
      <dgm:prSet presAssocID="{1A608FB7-B1C0-4177-8DCA-E0E64FFB5336}" presName="hierChild2" presStyleCnt="0"/>
      <dgm:spPr/>
    </dgm:pt>
    <dgm:pt modelId="{9FF1A876-277D-4837-A403-17CCC6D7A5F9}" type="pres">
      <dgm:prSet presAssocID="{96FCE245-67B3-427A-A6F1-4C4BD919EACD}" presName="Name64" presStyleLbl="parChTrans1D2" presStyleIdx="0" presStyleCnt="1"/>
      <dgm:spPr/>
    </dgm:pt>
    <dgm:pt modelId="{B5E56D1A-11A8-4ACA-B2E0-84AFBED8C94E}" type="pres">
      <dgm:prSet presAssocID="{FE791C63-849F-40ED-9014-C42C16A02B1B}" presName="hierRoot2" presStyleCnt="0">
        <dgm:presLayoutVars>
          <dgm:hierBranch val="init"/>
        </dgm:presLayoutVars>
      </dgm:prSet>
      <dgm:spPr/>
    </dgm:pt>
    <dgm:pt modelId="{7F13831C-A67A-422A-BE35-132C5B0CABE5}" type="pres">
      <dgm:prSet presAssocID="{FE791C63-849F-40ED-9014-C42C16A02B1B}" presName="rootComposite" presStyleCnt="0"/>
      <dgm:spPr/>
    </dgm:pt>
    <dgm:pt modelId="{D1D86AB3-4071-476D-BAE5-1FB8AFDBEAD1}" type="pres">
      <dgm:prSet presAssocID="{FE791C63-849F-40ED-9014-C42C16A02B1B}" presName="rootText" presStyleLbl="node2" presStyleIdx="0" presStyleCnt="1">
        <dgm:presLayoutVars>
          <dgm:chPref val="3"/>
        </dgm:presLayoutVars>
      </dgm:prSet>
      <dgm:spPr/>
    </dgm:pt>
    <dgm:pt modelId="{F7C4FC8E-2D86-4EAF-8F25-8D5A8F8E050F}" type="pres">
      <dgm:prSet presAssocID="{FE791C63-849F-40ED-9014-C42C16A02B1B}" presName="rootConnector" presStyleLbl="node2" presStyleIdx="0" presStyleCnt="1"/>
      <dgm:spPr/>
    </dgm:pt>
    <dgm:pt modelId="{6E6DDB5E-B607-4C92-A496-473733895344}" type="pres">
      <dgm:prSet presAssocID="{FE791C63-849F-40ED-9014-C42C16A02B1B}" presName="hierChild4" presStyleCnt="0"/>
      <dgm:spPr/>
    </dgm:pt>
    <dgm:pt modelId="{56D5F0C9-70F2-4F9D-A516-B7F664095137}" type="pres">
      <dgm:prSet presAssocID="{E351FFA9-80E9-4F67-B768-E1F9EC200001}" presName="Name64" presStyleLbl="parChTrans1D3" presStyleIdx="0" presStyleCnt="2"/>
      <dgm:spPr/>
    </dgm:pt>
    <dgm:pt modelId="{E900D1C4-D523-406B-8711-D36EABE515CB}" type="pres">
      <dgm:prSet presAssocID="{AA2D44B9-A38F-4294-8C53-D9F2C0F1FD2C}" presName="hierRoot2" presStyleCnt="0">
        <dgm:presLayoutVars>
          <dgm:hierBranch val="init"/>
        </dgm:presLayoutVars>
      </dgm:prSet>
      <dgm:spPr/>
    </dgm:pt>
    <dgm:pt modelId="{68B2922F-9CC3-4A85-BB87-A296D04106A0}" type="pres">
      <dgm:prSet presAssocID="{AA2D44B9-A38F-4294-8C53-D9F2C0F1FD2C}" presName="rootComposite" presStyleCnt="0"/>
      <dgm:spPr/>
    </dgm:pt>
    <dgm:pt modelId="{1A926A34-A4D8-49ED-A8B3-4ACAC13346A5}" type="pres">
      <dgm:prSet presAssocID="{AA2D44B9-A38F-4294-8C53-D9F2C0F1FD2C}" presName="rootText" presStyleLbl="node3" presStyleIdx="0" presStyleCnt="2">
        <dgm:presLayoutVars>
          <dgm:chPref val="3"/>
        </dgm:presLayoutVars>
      </dgm:prSet>
      <dgm:spPr/>
    </dgm:pt>
    <dgm:pt modelId="{3EFFA1E3-E465-427C-B02E-3194E66623D4}" type="pres">
      <dgm:prSet presAssocID="{AA2D44B9-A38F-4294-8C53-D9F2C0F1FD2C}" presName="rootConnector" presStyleLbl="node3" presStyleIdx="0" presStyleCnt="2"/>
      <dgm:spPr/>
    </dgm:pt>
    <dgm:pt modelId="{62C13A1B-1877-44D8-A6DF-032D134231EB}" type="pres">
      <dgm:prSet presAssocID="{AA2D44B9-A38F-4294-8C53-D9F2C0F1FD2C}" presName="hierChild4" presStyleCnt="0"/>
      <dgm:spPr/>
    </dgm:pt>
    <dgm:pt modelId="{8D555640-3CAF-4EE2-80F8-6AF699BA0CDE}" type="pres">
      <dgm:prSet presAssocID="{CED809AC-512E-4A36-B538-E972DF44A094}" presName="Name64" presStyleLbl="parChTrans1D4" presStyleIdx="0" presStyleCnt="2"/>
      <dgm:spPr/>
    </dgm:pt>
    <dgm:pt modelId="{80DAD258-4600-4DA8-9069-66F935587266}" type="pres">
      <dgm:prSet presAssocID="{AFC83CF1-A602-4EA9-9D9C-31FC2FDF5311}" presName="hierRoot2" presStyleCnt="0">
        <dgm:presLayoutVars>
          <dgm:hierBranch val="init"/>
        </dgm:presLayoutVars>
      </dgm:prSet>
      <dgm:spPr/>
    </dgm:pt>
    <dgm:pt modelId="{8B6AD6F7-B130-4DDE-8280-B870FB0308D1}" type="pres">
      <dgm:prSet presAssocID="{AFC83CF1-A602-4EA9-9D9C-31FC2FDF5311}" presName="rootComposite" presStyleCnt="0"/>
      <dgm:spPr/>
    </dgm:pt>
    <dgm:pt modelId="{ED01A1CE-40F0-4574-9110-D485AD8CB184}" type="pres">
      <dgm:prSet presAssocID="{AFC83CF1-A602-4EA9-9D9C-31FC2FDF5311}" presName="rootText" presStyleLbl="node4" presStyleIdx="0" presStyleCnt="2" custScaleX="110413" custScaleY="362163">
        <dgm:presLayoutVars>
          <dgm:chPref val="3"/>
        </dgm:presLayoutVars>
      </dgm:prSet>
      <dgm:spPr/>
    </dgm:pt>
    <dgm:pt modelId="{928036D0-920C-46CD-A895-D14674B692B0}" type="pres">
      <dgm:prSet presAssocID="{AFC83CF1-A602-4EA9-9D9C-31FC2FDF5311}" presName="rootConnector" presStyleLbl="node4" presStyleIdx="0" presStyleCnt="2"/>
      <dgm:spPr/>
    </dgm:pt>
    <dgm:pt modelId="{15E51E62-CA4E-4FA7-821F-2178053F6F81}" type="pres">
      <dgm:prSet presAssocID="{AFC83CF1-A602-4EA9-9D9C-31FC2FDF5311}" presName="hierChild4" presStyleCnt="0"/>
      <dgm:spPr/>
    </dgm:pt>
    <dgm:pt modelId="{8DC4B2BB-9C16-41D8-983F-3C9DBE4E622C}" type="pres">
      <dgm:prSet presAssocID="{AFC83CF1-A602-4EA9-9D9C-31FC2FDF5311}" presName="hierChild5" presStyleCnt="0"/>
      <dgm:spPr/>
    </dgm:pt>
    <dgm:pt modelId="{A3D08479-39F6-4523-AB54-622C1AD490D5}" type="pres">
      <dgm:prSet presAssocID="{AA2D44B9-A38F-4294-8C53-D9F2C0F1FD2C}" presName="hierChild5" presStyleCnt="0"/>
      <dgm:spPr/>
    </dgm:pt>
    <dgm:pt modelId="{2963B54B-1D17-4D97-8338-623CF4A0CFAB}" type="pres">
      <dgm:prSet presAssocID="{7BCF588E-8885-4E46-9C61-A2AFED037BBE}" presName="Name64" presStyleLbl="parChTrans1D3" presStyleIdx="1" presStyleCnt="2"/>
      <dgm:spPr/>
    </dgm:pt>
    <dgm:pt modelId="{B41C1BAE-8371-4AA6-AA9F-E2D698E1FB85}" type="pres">
      <dgm:prSet presAssocID="{2FEF1FF2-F3CA-4B97-BD67-95ABE6A6526C}" presName="hierRoot2" presStyleCnt="0">
        <dgm:presLayoutVars>
          <dgm:hierBranch val="init"/>
        </dgm:presLayoutVars>
      </dgm:prSet>
      <dgm:spPr/>
    </dgm:pt>
    <dgm:pt modelId="{3EF9F220-468C-4F1A-9DF6-3D7EC6E1FF8F}" type="pres">
      <dgm:prSet presAssocID="{2FEF1FF2-F3CA-4B97-BD67-95ABE6A6526C}" presName="rootComposite" presStyleCnt="0"/>
      <dgm:spPr/>
    </dgm:pt>
    <dgm:pt modelId="{96DC6222-9216-40D0-8D8F-C9412E174E58}" type="pres">
      <dgm:prSet presAssocID="{2FEF1FF2-F3CA-4B97-BD67-95ABE6A6526C}" presName="rootText" presStyleLbl="node3" presStyleIdx="1" presStyleCnt="2">
        <dgm:presLayoutVars>
          <dgm:chPref val="3"/>
        </dgm:presLayoutVars>
      </dgm:prSet>
      <dgm:spPr/>
    </dgm:pt>
    <dgm:pt modelId="{B52BC3ED-58A4-47EC-AB7C-BE4B94A3A49C}" type="pres">
      <dgm:prSet presAssocID="{2FEF1FF2-F3CA-4B97-BD67-95ABE6A6526C}" presName="rootConnector" presStyleLbl="node3" presStyleIdx="1" presStyleCnt="2"/>
      <dgm:spPr/>
    </dgm:pt>
    <dgm:pt modelId="{71EE648B-F1BB-452F-A0FD-6BA855191ED0}" type="pres">
      <dgm:prSet presAssocID="{2FEF1FF2-F3CA-4B97-BD67-95ABE6A6526C}" presName="hierChild4" presStyleCnt="0"/>
      <dgm:spPr/>
    </dgm:pt>
    <dgm:pt modelId="{7C416285-E188-4146-931A-E73ED0E29CF3}" type="pres">
      <dgm:prSet presAssocID="{BFB2FC39-9A91-47F9-ADB3-00EA0C7AE5ED}" presName="Name64" presStyleLbl="parChTrans1D4" presStyleIdx="1" presStyleCnt="2"/>
      <dgm:spPr/>
    </dgm:pt>
    <dgm:pt modelId="{2E5CAC5C-9373-49F9-9741-FEECE2D0742B}" type="pres">
      <dgm:prSet presAssocID="{1BFC9D76-C24A-4BB1-84F7-41AB2DBF34DB}" presName="hierRoot2" presStyleCnt="0">
        <dgm:presLayoutVars>
          <dgm:hierBranch val="init"/>
        </dgm:presLayoutVars>
      </dgm:prSet>
      <dgm:spPr/>
    </dgm:pt>
    <dgm:pt modelId="{D3937F8A-E3CB-4BEE-A533-3B78D27293F2}" type="pres">
      <dgm:prSet presAssocID="{1BFC9D76-C24A-4BB1-84F7-41AB2DBF34DB}" presName="rootComposite" presStyleCnt="0"/>
      <dgm:spPr/>
    </dgm:pt>
    <dgm:pt modelId="{BFE94502-A70D-47C9-B3F0-C3A33C59C938}" type="pres">
      <dgm:prSet presAssocID="{1BFC9D76-C24A-4BB1-84F7-41AB2DBF34DB}" presName="rootText" presStyleLbl="node4" presStyleIdx="1" presStyleCnt="2" custScaleX="105526" custScaleY="140776">
        <dgm:presLayoutVars>
          <dgm:chPref val="3"/>
        </dgm:presLayoutVars>
      </dgm:prSet>
      <dgm:spPr/>
    </dgm:pt>
    <dgm:pt modelId="{BEAFEF90-D9CD-441C-9065-41C0DBF1C0B7}" type="pres">
      <dgm:prSet presAssocID="{1BFC9D76-C24A-4BB1-84F7-41AB2DBF34DB}" presName="rootConnector" presStyleLbl="node4" presStyleIdx="1" presStyleCnt="2"/>
      <dgm:spPr/>
    </dgm:pt>
    <dgm:pt modelId="{088C9D90-6022-461C-BC5F-97AEA2CB876E}" type="pres">
      <dgm:prSet presAssocID="{1BFC9D76-C24A-4BB1-84F7-41AB2DBF34DB}" presName="hierChild4" presStyleCnt="0"/>
      <dgm:spPr/>
    </dgm:pt>
    <dgm:pt modelId="{D8CFADA0-7717-4A04-B81D-169B010C1F49}" type="pres">
      <dgm:prSet presAssocID="{1BFC9D76-C24A-4BB1-84F7-41AB2DBF34DB}" presName="hierChild5" presStyleCnt="0"/>
      <dgm:spPr/>
    </dgm:pt>
    <dgm:pt modelId="{B9A81D96-A13E-4DBC-9C74-14143BEBAB24}" type="pres">
      <dgm:prSet presAssocID="{2FEF1FF2-F3CA-4B97-BD67-95ABE6A6526C}" presName="hierChild5" presStyleCnt="0"/>
      <dgm:spPr/>
    </dgm:pt>
    <dgm:pt modelId="{46DA893A-A7A9-48CE-8363-8B42155FC6DD}" type="pres">
      <dgm:prSet presAssocID="{FE791C63-849F-40ED-9014-C42C16A02B1B}" presName="hierChild5" presStyleCnt="0"/>
      <dgm:spPr/>
    </dgm:pt>
    <dgm:pt modelId="{FE990F86-A460-4A78-A0C0-28CBCD9E53CA}" type="pres">
      <dgm:prSet presAssocID="{1A608FB7-B1C0-4177-8DCA-E0E64FFB5336}" presName="hierChild3" presStyleCnt="0"/>
      <dgm:spPr/>
    </dgm:pt>
  </dgm:ptLst>
  <dgm:cxnLst>
    <dgm:cxn modelId="{BBF1C411-F33F-4AE4-83E9-C79968A5F6EC}" type="presOf" srcId="{2FEF1FF2-F3CA-4B97-BD67-95ABE6A6526C}" destId="{96DC6222-9216-40D0-8D8F-C9412E174E58}" srcOrd="0" destOrd="0" presId="urn:microsoft.com/office/officeart/2009/3/layout/HorizontalOrganizationChart"/>
    <dgm:cxn modelId="{B41C8412-CDB0-466C-B37B-9EB35E3EF45C}" type="presOf" srcId="{E351FFA9-80E9-4F67-B768-E1F9EC200001}" destId="{56D5F0C9-70F2-4F9D-A516-B7F664095137}" srcOrd="0" destOrd="0" presId="urn:microsoft.com/office/officeart/2009/3/layout/HorizontalOrganizationChart"/>
    <dgm:cxn modelId="{79356226-8BC0-4D27-9EE8-8A82FAB5650D}" type="presOf" srcId="{1A608FB7-B1C0-4177-8DCA-E0E64FFB5336}" destId="{340D05D3-F194-4F41-B907-163945722055}" srcOrd="0" destOrd="0" presId="urn:microsoft.com/office/officeart/2009/3/layout/HorizontalOrganizationChart"/>
    <dgm:cxn modelId="{2BEC5D28-0662-4885-B56E-41D45AE7EFE1}" type="presOf" srcId="{7BCF588E-8885-4E46-9C61-A2AFED037BBE}" destId="{2963B54B-1D17-4D97-8338-623CF4A0CFAB}" srcOrd="0" destOrd="0" presId="urn:microsoft.com/office/officeart/2009/3/layout/HorizontalOrganizationChart"/>
    <dgm:cxn modelId="{08CD0A33-EAF0-4B68-B5AB-1042CAC1A6E9}" type="presOf" srcId="{2FEF1FF2-F3CA-4B97-BD67-95ABE6A6526C}" destId="{B52BC3ED-58A4-47EC-AB7C-BE4B94A3A49C}" srcOrd="1" destOrd="0" presId="urn:microsoft.com/office/officeart/2009/3/layout/HorizontalOrganizationChart"/>
    <dgm:cxn modelId="{B37AA135-8469-4B6B-AA4E-B3FAC00EE5CC}" type="presOf" srcId="{1A608FB7-B1C0-4177-8DCA-E0E64FFB5336}" destId="{17BD58F1-FDDB-417C-9415-37168803589D}" srcOrd="1" destOrd="0" presId="urn:microsoft.com/office/officeart/2009/3/layout/HorizontalOrganizationChart"/>
    <dgm:cxn modelId="{A857C55C-0AF1-4D9F-AA5B-D44AAE127F77}" type="presOf" srcId="{1BFC9D76-C24A-4BB1-84F7-41AB2DBF34DB}" destId="{BEAFEF90-D9CD-441C-9065-41C0DBF1C0B7}" srcOrd="1" destOrd="0" presId="urn:microsoft.com/office/officeart/2009/3/layout/HorizontalOrganizationChart"/>
    <dgm:cxn modelId="{BC55F068-2A01-4AE9-9412-E9B502D8BF6F}" type="presOf" srcId="{1BBA1321-8ACC-428D-B16E-0D980D518B23}" destId="{6FFBDAC4-F218-45D6-9195-BBA2B8271FA9}" srcOrd="0" destOrd="0" presId="urn:microsoft.com/office/officeart/2009/3/layout/HorizontalOrganizationChart"/>
    <dgm:cxn modelId="{E4AE1B6B-1B05-4539-BC7B-54FA08774A75}" srcId="{FE791C63-849F-40ED-9014-C42C16A02B1B}" destId="{2FEF1FF2-F3CA-4B97-BD67-95ABE6A6526C}" srcOrd="1" destOrd="0" parTransId="{7BCF588E-8885-4E46-9C61-A2AFED037BBE}" sibTransId="{BA3B2D87-A12D-4A58-8B70-D5E05511893E}"/>
    <dgm:cxn modelId="{84268955-7EF1-4BD2-A4F6-B711954A2C79}" type="presOf" srcId="{BFB2FC39-9A91-47F9-ADB3-00EA0C7AE5ED}" destId="{7C416285-E188-4146-931A-E73ED0E29CF3}" srcOrd="0" destOrd="0" presId="urn:microsoft.com/office/officeart/2009/3/layout/HorizontalOrganizationChart"/>
    <dgm:cxn modelId="{559F7376-0642-4868-9A63-A32680B22306}" type="presOf" srcId="{1BFC9D76-C24A-4BB1-84F7-41AB2DBF34DB}" destId="{BFE94502-A70D-47C9-B3F0-C3A33C59C938}" srcOrd="0" destOrd="0" presId="urn:microsoft.com/office/officeart/2009/3/layout/HorizontalOrganizationChart"/>
    <dgm:cxn modelId="{B8DF8C78-D9EA-4FC0-B978-398A71FD69C9}" type="presOf" srcId="{AFC83CF1-A602-4EA9-9D9C-31FC2FDF5311}" destId="{ED01A1CE-40F0-4574-9110-D485AD8CB184}" srcOrd="0" destOrd="0" presId="urn:microsoft.com/office/officeart/2009/3/layout/HorizontalOrganizationChart"/>
    <dgm:cxn modelId="{381C7D85-A8E2-4F76-B7D3-3D219DCAD930}" type="presOf" srcId="{96FCE245-67B3-427A-A6F1-4C4BD919EACD}" destId="{9FF1A876-277D-4837-A403-17CCC6D7A5F9}" srcOrd="0" destOrd="0" presId="urn:microsoft.com/office/officeart/2009/3/layout/HorizontalOrganizationChart"/>
    <dgm:cxn modelId="{2CAE918C-F883-41B0-927F-B9B557B0089E}" type="presOf" srcId="{AA2D44B9-A38F-4294-8C53-D9F2C0F1FD2C}" destId="{3EFFA1E3-E465-427C-B02E-3194E66623D4}" srcOrd="1" destOrd="0" presId="urn:microsoft.com/office/officeart/2009/3/layout/HorizontalOrganizationChart"/>
    <dgm:cxn modelId="{A914D89E-4979-4A26-9A60-0BDBB0794637}" type="presOf" srcId="{FE791C63-849F-40ED-9014-C42C16A02B1B}" destId="{D1D86AB3-4071-476D-BAE5-1FB8AFDBEAD1}" srcOrd="0" destOrd="0" presId="urn:microsoft.com/office/officeart/2009/3/layout/HorizontalOrganizationChart"/>
    <dgm:cxn modelId="{E0C54E9F-969C-433D-B8C2-52373C98E8A3}" srcId="{2FEF1FF2-F3CA-4B97-BD67-95ABE6A6526C}" destId="{1BFC9D76-C24A-4BB1-84F7-41AB2DBF34DB}" srcOrd="0" destOrd="0" parTransId="{BFB2FC39-9A91-47F9-ADB3-00EA0C7AE5ED}" sibTransId="{A27C8423-A74D-4C16-95CE-E6A5C3F2C8C1}"/>
    <dgm:cxn modelId="{8F9805A9-EE93-4B85-9DF5-5727B6104886}" type="presOf" srcId="{FE791C63-849F-40ED-9014-C42C16A02B1B}" destId="{F7C4FC8E-2D86-4EAF-8F25-8D5A8F8E050F}" srcOrd="1" destOrd="0" presId="urn:microsoft.com/office/officeart/2009/3/layout/HorizontalOrganizationChart"/>
    <dgm:cxn modelId="{794640B1-7E47-40A3-95DC-A896E33E4AEC}" srcId="{1A608FB7-B1C0-4177-8DCA-E0E64FFB5336}" destId="{FE791C63-849F-40ED-9014-C42C16A02B1B}" srcOrd="0" destOrd="0" parTransId="{96FCE245-67B3-427A-A6F1-4C4BD919EACD}" sibTransId="{D5B3AC82-F79E-4C0F-A4DF-CC4DF50A4A63}"/>
    <dgm:cxn modelId="{9ACD19B8-7811-4FCD-8954-3FB59CE9B6E3}" type="presOf" srcId="{AA2D44B9-A38F-4294-8C53-D9F2C0F1FD2C}" destId="{1A926A34-A4D8-49ED-A8B3-4ACAC13346A5}" srcOrd="0" destOrd="0" presId="urn:microsoft.com/office/officeart/2009/3/layout/HorizontalOrganizationChart"/>
    <dgm:cxn modelId="{80F50FC9-A662-4D9F-BA30-6681BCD5539F}" type="presOf" srcId="{CED809AC-512E-4A36-B538-E972DF44A094}" destId="{8D555640-3CAF-4EE2-80F8-6AF699BA0CDE}" srcOrd="0" destOrd="0" presId="urn:microsoft.com/office/officeart/2009/3/layout/HorizontalOrganizationChart"/>
    <dgm:cxn modelId="{ED2CB3EE-13F3-4976-A8A4-392342978A79}" srcId="{FE791C63-849F-40ED-9014-C42C16A02B1B}" destId="{AA2D44B9-A38F-4294-8C53-D9F2C0F1FD2C}" srcOrd="0" destOrd="0" parTransId="{E351FFA9-80E9-4F67-B768-E1F9EC200001}" sibTransId="{7FB2DD4E-D603-4F7B-85DE-5EC900AD1FFF}"/>
    <dgm:cxn modelId="{B74ECAEE-E48A-44DD-BD60-067B9051B110}" srcId="{1BBA1321-8ACC-428D-B16E-0D980D518B23}" destId="{1A608FB7-B1C0-4177-8DCA-E0E64FFB5336}" srcOrd="0" destOrd="0" parTransId="{9B06C7AF-B1A5-4053-90E0-D03B281740CF}" sibTransId="{43DD62E9-C781-4EA4-9E40-D9ED90777CBE}"/>
    <dgm:cxn modelId="{352E94F4-A22B-44E0-9A75-65676F695954}" srcId="{AA2D44B9-A38F-4294-8C53-D9F2C0F1FD2C}" destId="{AFC83CF1-A602-4EA9-9D9C-31FC2FDF5311}" srcOrd="0" destOrd="0" parTransId="{CED809AC-512E-4A36-B538-E972DF44A094}" sibTransId="{F85122D5-8396-4EB1-B6F4-323433733858}"/>
    <dgm:cxn modelId="{004ED7FD-B0C2-42B5-A16A-AD01EB9CBD55}" type="presOf" srcId="{AFC83CF1-A602-4EA9-9D9C-31FC2FDF5311}" destId="{928036D0-920C-46CD-A895-D14674B692B0}" srcOrd="1" destOrd="0" presId="urn:microsoft.com/office/officeart/2009/3/layout/HorizontalOrganizationChart"/>
    <dgm:cxn modelId="{C55D6ECC-142E-4C3B-95E4-4BFA1364D601}" type="presParOf" srcId="{6FFBDAC4-F218-45D6-9195-BBA2B8271FA9}" destId="{9C86C143-2BDD-4DEB-BA2A-93B831B4CD3C}" srcOrd="0" destOrd="0" presId="urn:microsoft.com/office/officeart/2009/3/layout/HorizontalOrganizationChart"/>
    <dgm:cxn modelId="{EF405206-8073-4F66-93D7-9F08BF2E1630}" type="presParOf" srcId="{9C86C143-2BDD-4DEB-BA2A-93B831B4CD3C}" destId="{94B51545-CDD7-40A5-B532-134A91E47770}" srcOrd="0" destOrd="0" presId="urn:microsoft.com/office/officeart/2009/3/layout/HorizontalOrganizationChart"/>
    <dgm:cxn modelId="{1BF2886C-DB2F-4BA7-BA1E-22310E13E5BC}" type="presParOf" srcId="{94B51545-CDD7-40A5-B532-134A91E47770}" destId="{340D05D3-F194-4F41-B907-163945722055}" srcOrd="0" destOrd="0" presId="urn:microsoft.com/office/officeart/2009/3/layout/HorizontalOrganizationChart"/>
    <dgm:cxn modelId="{D4F2A6B4-38F4-490D-B163-C45A7236EA53}" type="presParOf" srcId="{94B51545-CDD7-40A5-B532-134A91E47770}" destId="{17BD58F1-FDDB-417C-9415-37168803589D}" srcOrd="1" destOrd="0" presId="urn:microsoft.com/office/officeart/2009/3/layout/HorizontalOrganizationChart"/>
    <dgm:cxn modelId="{87D8928A-4350-49AF-8A9D-B18EDAEDA529}" type="presParOf" srcId="{9C86C143-2BDD-4DEB-BA2A-93B831B4CD3C}" destId="{B9C407AF-84CE-4D17-957D-5DD35D6EBD0B}" srcOrd="1" destOrd="0" presId="urn:microsoft.com/office/officeart/2009/3/layout/HorizontalOrganizationChart"/>
    <dgm:cxn modelId="{A3CF0E63-578C-4092-BEAA-0B5709B6EBB5}" type="presParOf" srcId="{B9C407AF-84CE-4D17-957D-5DD35D6EBD0B}" destId="{9FF1A876-277D-4837-A403-17CCC6D7A5F9}" srcOrd="0" destOrd="0" presId="urn:microsoft.com/office/officeart/2009/3/layout/HorizontalOrganizationChart"/>
    <dgm:cxn modelId="{459A6424-1C47-4365-B5E2-F62AFDFAA250}" type="presParOf" srcId="{B9C407AF-84CE-4D17-957D-5DD35D6EBD0B}" destId="{B5E56D1A-11A8-4ACA-B2E0-84AFBED8C94E}" srcOrd="1" destOrd="0" presId="urn:microsoft.com/office/officeart/2009/3/layout/HorizontalOrganizationChart"/>
    <dgm:cxn modelId="{D360F274-29A8-48B2-9946-6C820DFC6E57}" type="presParOf" srcId="{B5E56D1A-11A8-4ACA-B2E0-84AFBED8C94E}" destId="{7F13831C-A67A-422A-BE35-132C5B0CABE5}" srcOrd="0" destOrd="0" presId="urn:microsoft.com/office/officeart/2009/3/layout/HorizontalOrganizationChart"/>
    <dgm:cxn modelId="{A6ED55F3-4F46-47E5-A832-FF0968BF5F96}" type="presParOf" srcId="{7F13831C-A67A-422A-BE35-132C5B0CABE5}" destId="{D1D86AB3-4071-476D-BAE5-1FB8AFDBEAD1}" srcOrd="0" destOrd="0" presId="urn:microsoft.com/office/officeart/2009/3/layout/HorizontalOrganizationChart"/>
    <dgm:cxn modelId="{6FB2F8FA-8E49-4C1B-BD5C-8B822A85A4CF}" type="presParOf" srcId="{7F13831C-A67A-422A-BE35-132C5B0CABE5}" destId="{F7C4FC8E-2D86-4EAF-8F25-8D5A8F8E050F}" srcOrd="1" destOrd="0" presId="urn:microsoft.com/office/officeart/2009/3/layout/HorizontalOrganizationChart"/>
    <dgm:cxn modelId="{C98F57D9-DFF6-4FE5-85A2-BC788967F5F2}" type="presParOf" srcId="{B5E56D1A-11A8-4ACA-B2E0-84AFBED8C94E}" destId="{6E6DDB5E-B607-4C92-A496-473733895344}" srcOrd="1" destOrd="0" presId="urn:microsoft.com/office/officeart/2009/3/layout/HorizontalOrganizationChart"/>
    <dgm:cxn modelId="{A452604D-0004-44C5-82AD-4706AEC8FDC7}" type="presParOf" srcId="{6E6DDB5E-B607-4C92-A496-473733895344}" destId="{56D5F0C9-70F2-4F9D-A516-B7F664095137}" srcOrd="0" destOrd="0" presId="urn:microsoft.com/office/officeart/2009/3/layout/HorizontalOrganizationChart"/>
    <dgm:cxn modelId="{F7A46572-D828-4ABA-8032-AD76D68389F8}" type="presParOf" srcId="{6E6DDB5E-B607-4C92-A496-473733895344}" destId="{E900D1C4-D523-406B-8711-D36EABE515CB}" srcOrd="1" destOrd="0" presId="urn:microsoft.com/office/officeart/2009/3/layout/HorizontalOrganizationChart"/>
    <dgm:cxn modelId="{4632A231-21A9-4BAB-88FA-98B5F0CABFE1}" type="presParOf" srcId="{E900D1C4-D523-406B-8711-D36EABE515CB}" destId="{68B2922F-9CC3-4A85-BB87-A296D04106A0}" srcOrd="0" destOrd="0" presId="urn:microsoft.com/office/officeart/2009/3/layout/HorizontalOrganizationChart"/>
    <dgm:cxn modelId="{BF2EF3EB-285C-41C2-AA66-D2B0470CF33C}" type="presParOf" srcId="{68B2922F-9CC3-4A85-BB87-A296D04106A0}" destId="{1A926A34-A4D8-49ED-A8B3-4ACAC13346A5}" srcOrd="0" destOrd="0" presId="urn:microsoft.com/office/officeart/2009/3/layout/HorizontalOrganizationChart"/>
    <dgm:cxn modelId="{403697F9-097F-4CC8-853E-856A25B2D7F7}" type="presParOf" srcId="{68B2922F-9CC3-4A85-BB87-A296D04106A0}" destId="{3EFFA1E3-E465-427C-B02E-3194E66623D4}" srcOrd="1" destOrd="0" presId="urn:microsoft.com/office/officeart/2009/3/layout/HorizontalOrganizationChart"/>
    <dgm:cxn modelId="{7332B8AA-B1E9-4A2D-A6CF-D57C208E47DD}" type="presParOf" srcId="{E900D1C4-D523-406B-8711-D36EABE515CB}" destId="{62C13A1B-1877-44D8-A6DF-032D134231EB}" srcOrd="1" destOrd="0" presId="urn:microsoft.com/office/officeart/2009/3/layout/HorizontalOrganizationChart"/>
    <dgm:cxn modelId="{7B809B5F-97ED-41E7-A4C7-D378D8CEE96C}" type="presParOf" srcId="{62C13A1B-1877-44D8-A6DF-032D134231EB}" destId="{8D555640-3CAF-4EE2-80F8-6AF699BA0CDE}" srcOrd="0" destOrd="0" presId="urn:microsoft.com/office/officeart/2009/3/layout/HorizontalOrganizationChart"/>
    <dgm:cxn modelId="{0FCBD8BC-2464-484D-A1CC-236DE9C9B720}" type="presParOf" srcId="{62C13A1B-1877-44D8-A6DF-032D134231EB}" destId="{80DAD258-4600-4DA8-9069-66F935587266}" srcOrd="1" destOrd="0" presId="urn:microsoft.com/office/officeart/2009/3/layout/HorizontalOrganizationChart"/>
    <dgm:cxn modelId="{B5C41031-9862-41F9-BFB4-DE5B99841086}" type="presParOf" srcId="{80DAD258-4600-4DA8-9069-66F935587266}" destId="{8B6AD6F7-B130-4DDE-8280-B870FB0308D1}" srcOrd="0" destOrd="0" presId="urn:microsoft.com/office/officeart/2009/3/layout/HorizontalOrganizationChart"/>
    <dgm:cxn modelId="{AE250A35-1989-4EA5-8669-23E2092B2649}" type="presParOf" srcId="{8B6AD6F7-B130-4DDE-8280-B870FB0308D1}" destId="{ED01A1CE-40F0-4574-9110-D485AD8CB184}" srcOrd="0" destOrd="0" presId="urn:microsoft.com/office/officeart/2009/3/layout/HorizontalOrganizationChart"/>
    <dgm:cxn modelId="{A79BC60B-1E5E-45C3-BAF0-F17AFBAF0734}" type="presParOf" srcId="{8B6AD6F7-B130-4DDE-8280-B870FB0308D1}" destId="{928036D0-920C-46CD-A895-D14674B692B0}" srcOrd="1" destOrd="0" presId="urn:microsoft.com/office/officeart/2009/3/layout/HorizontalOrganizationChart"/>
    <dgm:cxn modelId="{37677B6C-2D33-432C-8E32-90BE15E78CF9}" type="presParOf" srcId="{80DAD258-4600-4DA8-9069-66F935587266}" destId="{15E51E62-CA4E-4FA7-821F-2178053F6F81}" srcOrd="1" destOrd="0" presId="urn:microsoft.com/office/officeart/2009/3/layout/HorizontalOrganizationChart"/>
    <dgm:cxn modelId="{3D9EF8A2-DCA8-49CA-B1A0-CA1AB9EDFF69}" type="presParOf" srcId="{80DAD258-4600-4DA8-9069-66F935587266}" destId="{8DC4B2BB-9C16-41D8-983F-3C9DBE4E622C}" srcOrd="2" destOrd="0" presId="urn:microsoft.com/office/officeart/2009/3/layout/HorizontalOrganizationChart"/>
    <dgm:cxn modelId="{A88A8D09-E5D8-4327-9610-A61F41396460}" type="presParOf" srcId="{E900D1C4-D523-406B-8711-D36EABE515CB}" destId="{A3D08479-39F6-4523-AB54-622C1AD490D5}" srcOrd="2" destOrd="0" presId="urn:microsoft.com/office/officeart/2009/3/layout/HorizontalOrganizationChart"/>
    <dgm:cxn modelId="{1B147E1C-92D2-4B8C-B8F9-5E4D4DDB16C7}" type="presParOf" srcId="{6E6DDB5E-B607-4C92-A496-473733895344}" destId="{2963B54B-1D17-4D97-8338-623CF4A0CFAB}" srcOrd="2" destOrd="0" presId="urn:microsoft.com/office/officeart/2009/3/layout/HorizontalOrganizationChart"/>
    <dgm:cxn modelId="{BFEF1785-1475-4765-85C0-3939B5BD61CB}" type="presParOf" srcId="{6E6DDB5E-B607-4C92-A496-473733895344}" destId="{B41C1BAE-8371-4AA6-AA9F-E2D698E1FB85}" srcOrd="3" destOrd="0" presId="urn:microsoft.com/office/officeart/2009/3/layout/HorizontalOrganizationChart"/>
    <dgm:cxn modelId="{CF2A943E-FAEC-47B7-B466-D388C3290805}" type="presParOf" srcId="{B41C1BAE-8371-4AA6-AA9F-E2D698E1FB85}" destId="{3EF9F220-468C-4F1A-9DF6-3D7EC6E1FF8F}" srcOrd="0" destOrd="0" presId="urn:microsoft.com/office/officeart/2009/3/layout/HorizontalOrganizationChart"/>
    <dgm:cxn modelId="{0B99BF62-C24D-4FE1-A555-1CCA657C82B4}" type="presParOf" srcId="{3EF9F220-468C-4F1A-9DF6-3D7EC6E1FF8F}" destId="{96DC6222-9216-40D0-8D8F-C9412E174E58}" srcOrd="0" destOrd="0" presId="urn:microsoft.com/office/officeart/2009/3/layout/HorizontalOrganizationChart"/>
    <dgm:cxn modelId="{8C65F58B-C9E2-4492-8A16-12197B3D435C}" type="presParOf" srcId="{3EF9F220-468C-4F1A-9DF6-3D7EC6E1FF8F}" destId="{B52BC3ED-58A4-47EC-AB7C-BE4B94A3A49C}" srcOrd="1" destOrd="0" presId="urn:microsoft.com/office/officeart/2009/3/layout/HorizontalOrganizationChart"/>
    <dgm:cxn modelId="{4A9598AE-8686-4FC9-A02B-DAB53B12778E}" type="presParOf" srcId="{B41C1BAE-8371-4AA6-AA9F-E2D698E1FB85}" destId="{71EE648B-F1BB-452F-A0FD-6BA855191ED0}" srcOrd="1" destOrd="0" presId="urn:microsoft.com/office/officeart/2009/3/layout/HorizontalOrganizationChart"/>
    <dgm:cxn modelId="{E3916C00-11E4-4652-A156-A901CF729D41}" type="presParOf" srcId="{71EE648B-F1BB-452F-A0FD-6BA855191ED0}" destId="{7C416285-E188-4146-931A-E73ED0E29CF3}" srcOrd="0" destOrd="0" presId="urn:microsoft.com/office/officeart/2009/3/layout/HorizontalOrganizationChart"/>
    <dgm:cxn modelId="{A7F8FD71-1CF4-4C38-9ED5-E117D6971F06}" type="presParOf" srcId="{71EE648B-F1BB-452F-A0FD-6BA855191ED0}" destId="{2E5CAC5C-9373-49F9-9741-FEECE2D0742B}" srcOrd="1" destOrd="0" presId="urn:microsoft.com/office/officeart/2009/3/layout/HorizontalOrganizationChart"/>
    <dgm:cxn modelId="{23CBDD3B-5396-47DD-B35D-616E8F1A2D6A}" type="presParOf" srcId="{2E5CAC5C-9373-49F9-9741-FEECE2D0742B}" destId="{D3937F8A-E3CB-4BEE-A533-3B78D27293F2}" srcOrd="0" destOrd="0" presId="urn:microsoft.com/office/officeart/2009/3/layout/HorizontalOrganizationChart"/>
    <dgm:cxn modelId="{029A04E8-AED0-4085-9032-A6F6D1015FD6}" type="presParOf" srcId="{D3937F8A-E3CB-4BEE-A533-3B78D27293F2}" destId="{BFE94502-A70D-47C9-B3F0-C3A33C59C938}" srcOrd="0" destOrd="0" presId="urn:microsoft.com/office/officeart/2009/3/layout/HorizontalOrganizationChart"/>
    <dgm:cxn modelId="{14A48349-B9B1-454D-8472-C191C53BB7B0}" type="presParOf" srcId="{D3937F8A-E3CB-4BEE-A533-3B78D27293F2}" destId="{BEAFEF90-D9CD-441C-9065-41C0DBF1C0B7}" srcOrd="1" destOrd="0" presId="urn:microsoft.com/office/officeart/2009/3/layout/HorizontalOrganizationChart"/>
    <dgm:cxn modelId="{9EEF53F2-A72E-487A-9EA0-A3B9398647A6}" type="presParOf" srcId="{2E5CAC5C-9373-49F9-9741-FEECE2D0742B}" destId="{088C9D90-6022-461C-BC5F-97AEA2CB876E}" srcOrd="1" destOrd="0" presId="urn:microsoft.com/office/officeart/2009/3/layout/HorizontalOrganizationChart"/>
    <dgm:cxn modelId="{9E0AC726-495A-4C19-9B03-2FFD1C1B2AAE}" type="presParOf" srcId="{2E5CAC5C-9373-49F9-9741-FEECE2D0742B}" destId="{D8CFADA0-7717-4A04-B81D-169B010C1F49}" srcOrd="2" destOrd="0" presId="urn:microsoft.com/office/officeart/2009/3/layout/HorizontalOrganizationChart"/>
    <dgm:cxn modelId="{685E428F-564F-4D7B-BDA3-BFFFBAF804F3}" type="presParOf" srcId="{B41C1BAE-8371-4AA6-AA9F-E2D698E1FB85}" destId="{B9A81D96-A13E-4DBC-9C74-14143BEBAB24}" srcOrd="2" destOrd="0" presId="urn:microsoft.com/office/officeart/2009/3/layout/HorizontalOrganizationChart"/>
    <dgm:cxn modelId="{C6F84F5A-3692-4D9B-AFEE-BB5E58AF8F0A}" type="presParOf" srcId="{B5E56D1A-11A8-4ACA-B2E0-84AFBED8C94E}" destId="{46DA893A-A7A9-48CE-8363-8B42155FC6DD}" srcOrd="2" destOrd="0" presId="urn:microsoft.com/office/officeart/2009/3/layout/HorizontalOrganizationChart"/>
    <dgm:cxn modelId="{5AF385BF-2615-4B14-A4BB-318415B7622F}" type="presParOf" srcId="{9C86C143-2BDD-4DEB-BA2A-93B831B4CD3C}" destId="{FE990F86-A460-4A78-A0C0-28CBCD9E53CA}"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4BA42-2A04-4222-A52C-A5C610487A7E}">
      <dsp:nvSpPr>
        <dsp:cNvPr id="0" name=""/>
        <dsp:cNvSpPr/>
      </dsp:nvSpPr>
      <dsp:spPr>
        <a:xfrm>
          <a:off x="-4518900" y="-692939"/>
          <a:ext cx="5383204" cy="5383204"/>
        </a:xfrm>
        <a:prstGeom prst="blockArc">
          <a:avLst>
            <a:gd name="adj1" fmla="val 18900000"/>
            <a:gd name="adj2" fmla="val 2700000"/>
            <a:gd name="adj3" fmla="val 401"/>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E2F62D-9BA7-4182-9B93-33EA449130F7}">
      <dsp:nvSpPr>
        <dsp:cNvPr id="0" name=""/>
        <dsp:cNvSpPr/>
      </dsp:nvSpPr>
      <dsp:spPr>
        <a:xfrm>
          <a:off x="322814" y="210499"/>
          <a:ext cx="7419264" cy="42083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4040" tIns="81280" rIns="81280" bIns="81280" numCol="1" spcCol="1270" anchor="ctr" anchorCtr="0">
          <a:noAutofit/>
        </a:bodyPr>
        <a:lstStyle/>
        <a:p>
          <a:pPr marL="0" lvl="0" indent="0" algn="l" defTabSz="1422400">
            <a:lnSpc>
              <a:spcPct val="90000"/>
            </a:lnSpc>
            <a:spcBef>
              <a:spcPct val="0"/>
            </a:spcBef>
            <a:spcAft>
              <a:spcPct val="35000"/>
            </a:spcAft>
            <a:buNone/>
          </a:pPr>
          <a:r>
            <a:rPr lang="en-US" sz="3200" kern="1200" dirty="0"/>
            <a:t>Executive Summary</a:t>
          </a:r>
        </a:p>
      </dsp:txBody>
      <dsp:txXfrm>
        <a:off x="322814" y="210499"/>
        <a:ext cx="7419264" cy="420838"/>
      </dsp:txXfrm>
    </dsp:sp>
    <dsp:sp modelId="{91D76538-821C-47AE-809A-541115F7776C}">
      <dsp:nvSpPr>
        <dsp:cNvPr id="0" name=""/>
        <dsp:cNvSpPr/>
      </dsp:nvSpPr>
      <dsp:spPr>
        <a:xfrm>
          <a:off x="59790" y="157894"/>
          <a:ext cx="526047" cy="526047"/>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9A34D5-2BE5-45B8-AE91-6816EB1E7B72}">
      <dsp:nvSpPr>
        <dsp:cNvPr id="0" name=""/>
        <dsp:cNvSpPr/>
      </dsp:nvSpPr>
      <dsp:spPr>
        <a:xfrm>
          <a:off x="668982" y="841676"/>
          <a:ext cx="7073095" cy="42083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4040" tIns="81280" rIns="81280" bIns="81280" numCol="1" spcCol="1270" anchor="ctr" anchorCtr="0">
          <a:noAutofit/>
        </a:bodyPr>
        <a:lstStyle/>
        <a:p>
          <a:pPr marL="0" lvl="0" indent="0" algn="l" defTabSz="1422400">
            <a:lnSpc>
              <a:spcPct val="90000"/>
            </a:lnSpc>
            <a:spcBef>
              <a:spcPct val="0"/>
            </a:spcBef>
            <a:spcAft>
              <a:spcPct val="35000"/>
            </a:spcAft>
            <a:buNone/>
          </a:pPr>
          <a:r>
            <a:rPr lang="en-US" sz="3200" kern="1200" dirty="0"/>
            <a:t>Introduction</a:t>
          </a:r>
        </a:p>
      </dsp:txBody>
      <dsp:txXfrm>
        <a:off x="668982" y="841676"/>
        <a:ext cx="7073095" cy="420838"/>
      </dsp:txXfrm>
    </dsp:sp>
    <dsp:sp modelId="{D0992109-D352-4F47-8F13-8E94E4153A72}">
      <dsp:nvSpPr>
        <dsp:cNvPr id="0" name=""/>
        <dsp:cNvSpPr/>
      </dsp:nvSpPr>
      <dsp:spPr>
        <a:xfrm>
          <a:off x="405958" y="789071"/>
          <a:ext cx="526047" cy="526047"/>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8F574C-643F-4AF4-AD91-E490285A7980}">
      <dsp:nvSpPr>
        <dsp:cNvPr id="0" name=""/>
        <dsp:cNvSpPr/>
      </dsp:nvSpPr>
      <dsp:spPr>
        <a:xfrm>
          <a:off x="827276" y="1472854"/>
          <a:ext cx="6914801" cy="42083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4040" tIns="81280" rIns="81280" bIns="81280" numCol="1" spcCol="1270" anchor="ctr" anchorCtr="0">
          <a:noAutofit/>
        </a:bodyPr>
        <a:lstStyle/>
        <a:p>
          <a:pPr marL="0" lvl="0" indent="0" algn="l" defTabSz="1422400">
            <a:lnSpc>
              <a:spcPct val="90000"/>
            </a:lnSpc>
            <a:spcBef>
              <a:spcPct val="0"/>
            </a:spcBef>
            <a:spcAft>
              <a:spcPct val="35000"/>
            </a:spcAft>
            <a:buNone/>
          </a:pPr>
          <a:r>
            <a:rPr lang="en-US" sz="3200" kern="1200" dirty="0"/>
            <a:t>Methodology</a:t>
          </a:r>
        </a:p>
      </dsp:txBody>
      <dsp:txXfrm>
        <a:off x="827276" y="1472854"/>
        <a:ext cx="6914801" cy="420838"/>
      </dsp:txXfrm>
    </dsp:sp>
    <dsp:sp modelId="{A456D48D-B95D-4997-B2EB-626812154DE2}">
      <dsp:nvSpPr>
        <dsp:cNvPr id="0" name=""/>
        <dsp:cNvSpPr/>
      </dsp:nvSpPr>
      <dsp:spPr>
        <a:xfrm>
          <a:off x="564252" y="1420249"/>
          <a:ext cx="526047" cy="526047"/>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75A8F72-9F2B-49A4-BAD0-317CAFB41732}">
      <dsp:nvSpPr>
        <dsp:cNvPr id="0" name=""/>
        <dsp:cNvSpPr/>
      </dsp:nvSpPr>
      <dsp:spPr>
        <a:xfrm>
          <a:off x="827276" y="2103632"/>
          <a:ext cx="6914801" cy="42083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4040" tIns="81280" rIns="81280" bIns="81280" numCol="1" spcCol="1270" anchor="ctr" anchorCtr="0">
          <a:noAutofit/>
        </a:bodyPr>
        <a:lstStyle/>
        <a:p>
          <a:pPr marL="0" lvl="0" indent="0" algn="l" defTabSz="1422400">
            <a:lnSpc>
              <a:spcPct val="90000"/>
            </a:lnSpc>
            <a:spcBef>
              <a:spcPct val="0"/>
            </a:spcBef>
            <a:spcAft>
              <a:spcPct val="35000"/>
            </a:spcAft>
            <a:buNone/>
          </a:pPr>
          <a:r>
            <a:rPr lang="en-US" sz="3200" kern="1200" dirty="0"/>
            <a:t>Results</a:t>
          </a:r>
        </a:p>
      </dsp:txBody>
      <dsp:txXfrm>
        <a:off x="827276" y="2103632"/>
        <a:ext cx="6914801" cy="420838"/>
      </dsp:txXfrm>
    </dsp:sp>
    <dsp:sp modelId="{6A068837-DB71-4BC0-8B88-F4EF70D6219D}">
      <dsp:nvSpPr>
        <dsp:cNvPr id="0" name=""/>
        <dsp:cNvSpPr/>
      </dsp:nvSpPr>
      <dsp:spPr>
        <a:xfrm>
          <a:off x="564252" y="2051027"/>
          <a:ext cx="526047" cy="526047"/>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3AC38F-D604-4EDE-A566-B08D51804523}">
      <dsp:nvSpPr>
        <dsp:cNvPr id="0" name=""/>
        <dsp:cNvSpPr/>
      </dsp:nvSpPr>
      <dsp:spPr>
        <a:xfrm>
          <a:off x="668982" y="2734809"/>
          <a:ext cx="7073095" cy="42083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4040" tIns="81280" rIns="81280" bIns="81280" numCol="1" spcCol="1270" anchor="ctr" anchorCtr="0">
          <a:noAutofit/>
        </a:bodyPr>
        <a:lstStyle/>
        <a:p>
          <a:pPr marL="0" lvl="0" indent="0" algn="l" defTabSz="1422400">
            <a:lnSpc>
              <a:spcPct val="90000"/>
            </a:lnSpc>
            <a:spcBef>
              <a:spcPct val="0"/>
            </a:spcBef>
            <a:spcAft>
              <a:spcPct val="35000"/>
            </a:spcAft>
            <a:buNone/>
          </a:pPr>
          <a:r>
            <a:rPr lang="en-US" sz="3200" kern="1200" dirty="0"/>
            <a:t>Conclusion</a:t>
          </a:r>
        </a:p>
      </dsp:txBody>
      <dsp:txXfrm>
        <a:off x="668982" y="2734809"/>
        <a:ext cx="7073095" cy="420838"/>
      </dsp:txXfrm>
    </dsp:sp>
    <dsp:sp modelId="{98B839EB-1033-466B-8111-549884EFF9E8}">
      <dsp:nvSpPr>
        <dsp:cNvPr id="0" name=""/>
        <dsp:cNvSpPr/>
      </dsp:nvSpPr>
      <dsp:spPr>
        <a:xfrm>
          <a:off x="405958" y="2682205"/>
          <a:ext cx="526047" cy="526047"/>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B035E38-9D43-4BF9-A1F6-0232D2460A3D}">
      <dsp:nvSpPr>
        <dsp:cNvPr id="0" name=""/>
        <dsp:cNvSpPr/>
      </dsp:nvSpPr>
      <dsp:spPr>
        <a:xfrm>
          <a:off x="322814" y="3365987"/>
          <a:ext cx="7419264" cy="42083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4040" tIns="81280" rIns="81280" bIns="81280" numCol="1" spcCol="1270" anchor="ctr" anchorCtr="0">
          <a:noAutofit/>
        </a:bodyPr>
        <a:lstStyle/>
        <a:p>
          <a:pPr marL="0" lvl="0" indent="0" algn="l" defTabSz="1422400">
            <a:lnSpc>
              <a:spcPct val="90000"/>
            </a:lnSpc>
            <a:spcBef>
              <a:spcPct val="0"/>
            </a:spcBef>
            <a:spcAft>
              <a:spcPct val="35000"/>
            </a:spcAft>
            <a:buNone/>
          </a:pPr>
          <a:r>
            <a:rPr lang="en-US" sz="3200" kern="1200" dirty="0"/>
            <a:t>Appendix</a:t>
          </a:r>
        </a:p>
      </dsp:txBody>
      <dsp:txXfrm>
        <a:off x="322814" y="3365987"/>
        <a:ext cx="7419264" cy="420838"/>
      </dsp:txXfrm>
    </dsp:sp>
    <dsp:sp modelId="{AFF579F6-16B4-4E7A-B68F-001DB668060D}">
      <dsp:nvSpPr>
        <dsp:cNvPr id="0" name=""/>
        <dsp:cNvSpPr/>
      </dsp:nvSpPr>
      <dsp:spPr>
        <a:xfrm>
          <a:off x="59790" y="3313382"/>
          <a:ext cx="526047" cy="526047"/>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55DE07-4C2E-4FB4-B5EA-E4657F564B90}">
      <dsp:nvSpPr>
        <dsp:cNvPr id="0" name=""/>
        <dsp:cNvSpPr/>
      </dsp:nvSpPr>
      <dsp:spPr>
        <a:xfrm>
          <a:off x="4146" y="131022"/>
          <a:ext cx="1239409" cy="147567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Raw Data</a:t>
          </a:r>
        </a:p>
      </dsp:txBody>
      <dsp:txXfrm>
        <a:off x="40447" y="167323"/>
        <a:ext cx="1166807" cy="1403070"/>
      </dsp:txXfrm>
    </dsp:sp>
    <dsp:sp modelId="{F20A6E0E-F9BB-40F4-95D0-67331C713572}">
      <dsp:nvSpPr>
        <dsp:cNvPr id="0" name=""/>
        <dsp:cNvSpPr/>
      </dsp:nvSpPr>
      <dsp:spPr>
        <a:xfrm>
          <a:off x="1367497" y="715171"/>
          <a:ext cx="262754" cy="30737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367497" y="776646"/>
        <a:ext cx="183928" cy="184423"/>
      </dsp:txXfrm>
    </dsp:sp>
    <dsp:sp modelId="{41F577A5-2BD4-40F0-9EF3-6280B94E9B9D}">
      <dsp:nvSpPr>
        <dsp:cNvPr id="0" name=""/>
        <dsp:cNvSpPr/>
      </dsp:nvSpPr>
      <dsp:spPr>
        <a:xfrm>
          <a:off x="1739320" y="131022"/>
          <a:ext cx="1239409" cy="147567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Regular</a:t>
          </a:r>
        </a:p>
        <a:p>
          <a:pPr marL="0" lvl="0" indent="0" algn="ctr" defTabSz="755650">
            <a:lnSpc>
              <a:spcPct val="90000"/>
            </a:lnSpc>
            <a:spcBef>
              <a:spcPct val="0"/>
            </a:spcBef>
            <a:spcAft>
              <a:spcPct val="35000"/>
            </a:spcAft>
            <a:buNone/>
          </a:pPr>
          <a:r>
            <a:rPr lang="en-US" sz="1700" kern="1200" dirty="0"/>
            <a:t>Expressions</a:t>
          </a:r>
        </a:p>
      </dsp:txBody>
      <dsp:txXfrm>
        <a:off x="1775621" y="167323"/>
        <a:ext cx="1166807" cy="1403070"/>
      </dsp:txXfrm>
    </dsp:sp>
    <dsp:sp modelId="{CE8D5E99-1971-4853-A7DB-CB01BE5AD633}">
      <dsp:nvSpPr>
        <dsp:cNvPr id="0" name=""/>
        <dsp:cNvSpPr/>
      </dsp:nvSpPr>
      <dsp:spPr>
        <a:xfrm>
          <a:off x="3102670" y="715171"/>
          <a:ext cx="262754" cy="30737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102670" y="776646"/>
        <a:ext cx="183928" cy="184423"/>
      </dsp:txXfrm>
    </dsp:sp>
    <dsp:sp modelId="{D04FE3E4-4EB5-4A46-A587-5656131986C4}">
      <dsp:nvSpPr>
        <dsp:cNvPr id="0" name=""/>
        <dsp:cNvSpPr/>
      </dsp:nvSpPr>
      <dsp:spPr>
        <a:xfrm>
          <a:off x="3474493" y="131022"/>
          <a:ext cx="1239409" cy="147567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a:t>
          </a:r>
          <a:r>
            <a:rPr lang="en-US" sz="1200" kern="1200" dirty="0"/>
            <a:t>Standardization of column names</a:t>
          </a:r>
        </a:p>
        <a:p>
          <a:pPr marL="0" lvl="0" indent="0" algn="ctr" defTabSz="622300">
            <a:lnSpc>
              <a:spcPct val="90000"/>
            </a:lnSpc>
            <a:spcBef>
              <a:spcPct val="0"/>
            </a:spcBef>
            <a:spcAft>
              <a:spcPct val="35000"/>
            </a:spcAft>
            <a:buNone/>
          </a:pPr>
          <a:r>
            <a:rPr lang="en-US" sz="1400" b="1" kern="1200" dirty="0"/>
            <a:t>~</a:t>
          </a:r>
          <a:r>
            <a:rPr lang="en-US" sz="1200" kern="1200" dirty="0"/>
            <a:t>Removal of undesired reference links</a:t>
          </a:r>
        </a:p>
        <a:p>
          <a:pPr marL="0" lvl="0" indent="0" algn="ctr" defTabSz="622300">
            <a:lnSpc>
              <a:spcPct val="90000"/>
            </a:lnSpc>
            <a:spcBef>
              <a:spcPct val="0"/>
            </a:spcBef>
            <a:spcAft>
              <a:spcPct val="35000"/>
            </a:spcAft>
            <a:buNone/>
          </a:pPr>
          <a:r>
            <a:rPr lang="en-US" sz="1400" b="1" kern="1200" dirty="0"/>
            <a:t>~</a:t>
          </a:r>
          <a:r>
            <a:rPr lang="en-US" sz="1200" kern="1200" dirty="0"/>
            <a:t>Extraction of numeric values</a:t>
          </a:r>
        </a:p>
      </dsp:txBody>
      <dsp:txXfrm>
        <a:off x="3510794" y="167323"/>
        <a:ext cx="1166807" cy="14030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63F7A1-2678-4759-B6A5-AF82D098C484}">
      <dsp:nvSpPr>
        <dsp:cNvPr id="0" name=""/>
        <dsp:cNvSpPr/>
      </dsp:nvSpPr>
      <dsp:spPr>
        <a:xfrm>
          <a:off x="6559" y="0"/>
          <a:ext cx="1260010" cy="163157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Raw Data</a:t>
          </a:r>
        </a:p>
      </dsp:txBody>
      <dsp:txXfrm>
        <a:off x="43463" y="36904"/>
        <a:ext cx="1186202" cy="1557766"/>
      </dsp:txXfrm>
    </dsp:sp>
    <dsp:sp modelId="{602758FF-2122-4769-9988-90A2AA818653}">
      <dsp:nvSpPr>
        <dsp:cNvPr id="0" name=""/>
        <dsp:cNvSpPr/>
      </dsp:nvSpPr>
      <dsp:spPr>
        <a:xfrm>
          <a:off x="1392571" y="659546"/>
          <a:ext cx="267122" cy="3124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392571" y="722042"/>
        <a:ext cx="186985" cy="187490"/>
      </dsp:txXfrm>
    </dsp:sp>
    <dsp:sp modelId="{4A098B8D-2BBB-4DD9-BF8A-B3449FC078EF}">
      <dsp:nvSpPr>
        <dsp:cNvPr id="0" name=""/>
        <dsp:cNvSpPr/>
      </dsp:nvSpPr>
      <dsp:spPr>
        <a:xfrm>
          <a:off x="1770574" y="0"/>
          <a:ext cx="1260010" cy="163157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DPLYR</a:t>
          </a:r>
        </a:p>
      </dsp:txBody>
      <dsp:txXfrm>
        <a:off x="1807478" y="36904"/>
        <a:ext cx="1186202" cy="1557766"/>
      </dsp:txXfrm>
    </dsp:sp>
    <dsp:sp modelId="{66A8564A-D04A-4207-B057-2846A0142F24}">
      <dsp:nvSpPr>
        <dsp:cNvPr id="0" name=""/>
        <dsp:cNvSpPr/>
      </dsp:nvSpPr>
      <dsp:spPr>
        <a:xfrm>
          <a:off x="3156585" y="659546"/>
          <a:ext cx="267122" cy="3124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156585" y="722042"/>
        <a:ext cx="186985" cy="187490"/>
      </dsp:txXfrm>
    </dsp:sp>
    <dsp:sp modelId="{E9DB6767-554E-459C-873A-4C012E766537}">
      <dsp:nvSpPr>
        <dsp:cNvPr id="0" name=""/>
        <dsp:cNvSpPr/>
      </dsp:nvSpPr>
      <dsp:spPr>
        <a:xfrm>
          <a:off x="3534588" y="0"/>
          <a:ext cx="1260010" cy="163157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a:t>
          </a:r>
          <a:r>
            <a:rPr lang="en-US" sz="1200" kern="1200" dirty="0"/>
            <a:t>Detection and handling of missing values</a:t>
          </a:r>
        </a:p>
        <a:p>
          <a:pPr marL="0" lvl="0" indent="0" algn="ctr" defTabSz="622300">
            <a:lnSpc>
              <a:spcPct val="90000"/>
            </a:lnSpc>
            <a:spcBef>
              <a:spcPct val="0"/>
            </a:spcBef>
            <a:spcAft>
              <a:spcPct val="35000"/>
            </a:spcAft>
            <a:buNone/>
          </a:pPr>
          <a:r>
            <a:rPr lang="en-US" sz="1400" b="1" kern="1200" dirty="0"/>
            <a:t>~</a:t>
          </a:r>
          <a:r>
            <a:rPr lang="en-US" sz="1200" kern="1200" dirty="0"/>
            <a:t>Creation of indicator variables for categorical variables</a:t>
          </a:r>
        </a:p>
        <a:p>
          <a:pPr marL="0" lvl="0" indent="0" algn="ctr" defTabSz="622300">
            <a:lnSpc>
              <a:spcPct val="90000"/>
            </a:lnSpc>
            <a:spcBef>
              <a:spcPct val="0"/>
            </a:spcBef>
            <a:spcAft>
              <a:spcPct val="35000"/>
            </a:spcAft>
            <a:buNone/>
          </a:pPr>
          <a:r>
            <a:rPr lang="en-US" sz="1400" b="1" kern="1200" dirty="0"/>
            <a:t>~</a:t>
          </a:r>
          <a:r>
            <a:rPr lang="en-US" sz="1200" kern="1200" dirty="0"/>
            <a:t>Data Normalization</a:t>
          </a:r>
        </a:p>
      </dsp:txBody>
      <dsp:txXfrm>
        <a:off x="3571492" y="36904"/>
        <a:ext cx="1186202" cy="15577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416285-E188-4146-931A-E73ED0E29CF3}">
      <dsp:nvSpPr>
        <dsp:cNvPr id="0" name=""/>
        <dsp:cNvSpPr/>
      </dsp:nvSpPr>
      <dsp:spPr>
        <a:xfrm>
          <a:off x="3409186" y="2225353"/>
          <a:ext cx="200424" cy="91440"/>
        </a:xfrm>
        <a:custGeom>
          <a:avLst/>
          <a:gdLst/>
          <a:ahLst/>
          <a:cxnLst/>
          <a:rect l="0" t="0" r="0" b="0"/>
          <a:pathLst>
            <a:path>
              <a:moveTo>
                <a:pt x="0" y="45720"/>
              </a:moveTo>
              <a:lnTo>
                <a:pt x="200424" y="45720"/>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963B54B-1D17-4D97-8338-623CF4A0CFAB}">
      <dsp:nvSpPr>
        <dsp:cNvPr id="0" name=""/>
        <dsp:cNvSpPr/>
      </dsp:nvSpPr>
      <dsp:spPr>
        <a:xfrm>
          <a:off x="2206636" y="1824134"/>
          <a:ext cx="200424" cy="446938"/>
        </a:xfrm>
        <a:custGeom>
          <a:avLst/>
          <a:gdLst/>
          <a:ahLst/>
          <a:cxnLst/>
          <a:rect l="0" t="0" r="0" b="0"/>
          <a:pathLst>
            <a:path>
              <a:moveTo>
                <a:pt x="0" y="0"/>
              </a:moveTo>
              <a:lnTo>
                <a:pt x="100212" y="0"/>
              </a:lnTo>
              <a:lnTo>
                <a:pt x="100212" y="446938"/>
              </a:lnTo>
              <a:lnTo>
                <a:pt x="200424" y="446938"/>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555640-3CAF-4EE2-80F8-6AF699BA0CDE}">
      <dsp:nvSpPr>
        <dsp:cNvPr id="0" name=""/>
        <dsp:cNvSpPr/>
      </dsp:nvSpPr>
      <dsp:spPr>
        <a:xfrm>
          <a:off x="3409186" y="1331476"/>
          <a:ext cx="200424" cy="91440"/>
        </a:xfrm>
        <a:custGeom>
          <a:avLst/>
          <a:gdLst/>
          <a:ahLst/>
          <a:cxnLst/>
          <a:rect l="0" t="0" r="0" b="0"/>
          <a:pathLst>
            <a:path>
              <a:moveTo>
                <a:pt x="0" y="45720"/>
              </a:moveTo>
              <a:lnTo>
                <a:pt x="200424" y="45720"/>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D5F0C9-70F2-4F9D-A516-B7F664095137}">
      <dsp:nvSpPr>
        <dsp:cNvPr id="0" name=""/>
        <dsp:cNvSpPr/>
      </dsp:nvSpPr>
      <dsp:spPr>
        <a:xfrm>
          <a:off x="2206636" y="1377196"/>
          <a:ext cx="200424" cy="446938"/>
        </a:xfrm>
        <a:custGeom>
          <a:avLst/>
          <a:gdLst/>
          <a:ahLst/>
          <a:cxnLst/>
          <a:rect l="0" t="0" r="0" b="0"/>
          <a:pathLst>
            <a:path>
              <a:moveTo>
                <a:pt x="0" y="446938"/>
              </a:moveTo>
              <a:lnTo>
                <a:pt x="100212" y="446938"/>
              </a:lnTo>
              <a:lnTo>
                <a:pt x="100212" y="0"/>
              </a:lnTo>
              <a:lnTo>
                <a:pt x="200424" y="0"/>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FF1A876-277D-4837-A403-17CCC6D7A5F9}">
      <dsp:nvSpPr>
        <dsp:cNvPr id="0" name=""/>
        <dsp:cNvSpPr/>
      </dsp:nvSpPr>
      <dsp:spPr>
        <a:xfrm>
          <a:off x="1004087" y="1778414"/>
          <a:ext cx="200424" cy="91440"/>
        </a:xfrm>
        <a:custGeom>
          <a:avLst/>
          <a:gdLst/>
          <a:ahLst/>
          <a:cxnLst/>
          <a:rect l="0" t="0" r="0" b="0"/>
          <a:pathLst>
            <a:path>
              <a:moveTo>
                <a:pt x="0" y="45720"/>
              </a:moveTo>
              <a:lnTo>
                <a:pt x="200424" y="4572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40D05D3-F194-4F41-B907-163945722055}">
      <dsp:nvSpPr>
        <dsp:cNvPr id="0" name=""/>
        <dsp:cNvSpPr/>
      </dsp:nvSpPr>
      <dsp:spPr>
        <a:xfrm>
          <a:off x="1962" y="1671310"/>
          <a:ext cx="1002124" cy="30564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Input Data</a:t>
          </a:r>
        </a:p>
      </dsp:txBody>
      <dsp:txXfrm>
        <a:off x="1962" y="1671310"/>
        <a:ext cx="1002124" cy="305648"/>
      </dsp:txXfrm>
    </dsp:sp>
    <dsp:sp modelId="{D1D86AB3-4071-476D-BAE5-1FB8AFDBEAD1}">
      <dsp:nvSpPr>
        <dsp:cNvPr id="0" name=""/>
        <dsp:cNvSpPr/>
      </dsp:nvSpPr>
      <dsp:spPr>
        <a:xfrm>
          <a:off x="1204512" y="1671310"/>
          <a:ext cx="1002124" cy="30564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Train/Test Split</a:t>
          </a:r>
        </a:p>
      </dsp:txBody>
      <dsp:txXfrm>
        <a:off x="1204512" y="1671310"/>
        <a:ext cx="1002124" cy="305648"/>
      </dsp:txXfrm>
    </dsp:sp>
    <dsp:sp modelId="{1A926A34-A4D8-49ED-A8B3-4ACAC13346A5}">
      <dsp:nvSpPr>
        <dsp:cNvPr id="0" name=""/>
        <dsp:cNvSpPr/>
      </dsp:nvSpPr>
      <dsp:spPr>
        <a:xfrm>
          <a:off x="2407061" y="1224372"/>
          <a:ext cx="1002124" cy="30564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Train Data</a:t>
          </a:r>
        </a:p>
      </dsp:txBody>
      <dsp:txXfrm>
        <a:off x="2407061" y="1224372"/>
        <a:ext cx="1002124" cy="305648"/>
      </dsp:txXfrm>
    </dsp:sp>
    <dsp:sp modelId="{ED01A1CE-40F0-4574-9110-D485AD8CB184}">
      <dsp:nvSpPr>
        <dsp:cNvPr id="0" name=""/>
        <dsp:cNvSpPr/>
      </dsp:nvSpPr>
      <dsp:spPr>
        <a:xfrm>
          <a:off x="3609611" y="823723"/>
          <a:ext cx="1106476" cy="110694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Polynomial Regression Interaction Terms Elastic Net Regulation</a:t>
          </a:r>
        </a:p>
      </dsp:txBody>
      <dsp:txXfrm>
        <a:off x="3609611" y="823723"/>
        <a:ext cx="1106476" cy="1106944"/>
      </dsp:txXfrm>
    </dsp:sp>
    <dsp:sp modelId="{96DC6222-9216-40D0-8D8F-C9412E174E58}">
      <dsp:nvSpPr>
        <dsp:cNvPr id="0" name=""/>
        <dsp:cNvSpPr/>
      </dsp:nvSpPr>
      <dsp:spPr>
        <a:xfrm>
          <a:off x="2407061" y="2118249"/>
          <a:ext cx="1002124" cy="30564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Test Data</a:t>
          </a:r>
        </a:p>
      </dsp:txBody>
      <dsp:txXfrm>
        <a:off x="2407061" y="2118249"/>
        <a:ext cx="1002124" cy="305648"/>
      </dsp:txXfrm>
    </dsp:sp>
    <dsp:sp modelId="{BFE94502-A70D-47C9-B3F0-C3A33C59C938}">
      <dsp:nvSpPr>
        <dsp:cNvPr id="0" name=""/>
        <dsp:cNvSpPr/>
      </dsp:nvSpPr>
      <dsp:spPr>
        <a:xfrm>
          <a:off x="3609611" y="2055933"/>
          <a:ext cx="1057502" cy="43027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Model Evaluation (RSQ &amp;RMSE)</a:t>
          </a:r>
        </a:p>
      </dsp:txBody>
      <dsp:txXfrm>
        <a:off x="3609611" y="2055933"/>
        <a:ext cx="1057502" cy="430279"/>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9184DA70-C731-4C70-880D-CCD4705E623C}" type="datetime1">
              <a:rPr lang="en-US" smtClean="0"/>
              <a:t>3/3/2025</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3A98EE3D-8CD1-4C3F-BD1C-C98C9596463C}" type="slidenum">
              <a:rPr lang="en-US" smtClean="0"/>
              <a:t>‹#›</a:t>
            </a:fld>
            <a:endParaRPr lang="en-US" dirty="0"/>
          </a:p>
        </p:txBody>
      </p:sp>
      <p:cxnSp>
        <p:nvCxnSpPr>
          <p:cNvPr id="15" name="Straight Connector 14"/>
          <p:cNvCxnSpPr/>
          <p:nvPr/>
        </p:nvCxnSpPr>
        <p:spPr>
          <a:xfrm>
            <a:off x="2692399" y="3522131"/>
            <a:ext cx="681566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3073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3/3/2025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615674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3/3/2025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5" name="Straight Connector 14"/>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995892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3/3/2025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081113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3/3/2025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2583377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3/3/2025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2066199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3/3/2025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5" name="Straight Connector 14"/>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2966718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3/3/2025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36886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3/3/2025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691147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3/3/2025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00696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3/3/2025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918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3/3/2025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39773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3/3/2025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88049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3/3/2025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15684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3/3/2025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76523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3/3/2025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8763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3/3/2025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099128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2D6E202-B606-4609-B914-27C9371A1F6D}" type="datetime1">
              <a:rPr lang="en-US" smtClean="0"/>
              <a:t>3/3/2025</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290440268"/>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3600" b="1" dirty="0">
                <a:solidFill>
                  <a:schemeClr val="bg2">
                    <a:lumMod val="75000"/>
                  </a:schemeClr>
                </a:solidFill>
              </a:rPr>
              <a:t>Bike-Sharing</a:t>
            </a:r>
            <a:r>
              <a:rPr lang="en-US" sz="4400" b="1" dirty="0">
                <a:solidFill>
                  <a:schemeClr val="bg2">
                    <a:lumMod val="75000"/>
                  </a:schemeClr>
                </a:solidFill>
              </a:rPr>
              <a:t> Demand</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b="1" dirty="0">
                <a:solidFill>
                  <a:schemeClr val="bg2">
                    <a:lumMod val="75000"/>
                  </a:schemeClr>
                </a:solidFill>
              </a:rPr>
              <a:t>Shril Patel</a:t>
            </a:r>
          </a:p>
          <a:p>
            <a:pPr>
              <a:lnSpc>
                <a:spcPct val="100000"/>
              </a:lnSpc>
            </a:pPr>
            <a:r>
              <a:rPr lang="en-US" sz="1600" b="1" dirty="0">
                <a:solidFill>
                  <a:schemeClr val="bg2">
                    <a:lumMod val="75000"/>
                  </a:schemeClr>
                </a:solidFill>
              </a:rPr>
              <a:t>March 3, 2025</a:t>
            </a:r>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C647F-8EE8-D358-BAD2-F443EC98DE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A955DE-3466-5DD2-21E0-BDDA40899C4D}"/>
              </a:ext>
            </a:extLst>
          </p:cNvPr>
          <p:cNvSpPr>
            <a:spLocks noGrp="1"/>
          </p:cNvSpPr>
          <p:nvPr>
            <p:ph type="title"/>
          </p:nvPr>
        </p:nvSpPr>
        <p:spPr/>
        <p:txBody>
          <a:bodyPr/>
          <a:lstStyle/>
          <a:p>
            <a:r>
              <a:rPr lang="en-US" dirty="0"/>
              <a:t>EDA with Data Visualization</a:t>
            </a:r>
          </a:p>
        </p:txBody>
      </p:sp>
      <p:sp>
        <p:nvSpPr>
          <p:cNvPr id="3" name="Content Placeholder 2">
            <a:extLst>
              <a:ext uri="{FF2B5EF4-FFF2-40B4-BE49-F238E27FC236}">
                <a16:creationId xmlns:a16="http://schemas.microsoft.com/office/drawing/2014/main" id="{1B634CEC-4B8F-D48F-6E78-469F994E7B11}"/>
              </a:ext>
            </a:extLst>
          </p:cNvPr>
          <p:cNvSpPr>
            <a:spLocks noGrp="1"/>
          </p:cNvSpPr>
          <p:nvPr>
            <p:ph idx="1"/>
          </p:nvPr>
        </p:nvSpPr>
        <p:spPr/>
        <p:txBody>
          <a:bodyPr>
            <a:normAutofit fontScale="92500" lnSpcReduction="20000"/>
          </a:bodyPr>
          <a:lstStyle/>
          <a:p>
            <a:pPr>
              <a:buFont typeface="Wingdings" panose="05000000000000000000" pitchFamily="2" charset="2"/>
              <a:buChar char="v"/>
            </a:pPr>
            <a:r>
              <a:rPr lang="en-US" dirty="0"/>
              <a:t> Exploratory Data Analysis was also performed to visually inspect dataset using the ggplot2 library. The ggplot2 library was used;</a:t>
            </a:r>
          </a:p>
          <a:p>
            <a:pPr lvl="1">
              <a:buFont typeface="Wingdings" panose="05000000000000000000" pitchFamily="2" charset="2"/>
              <a:buChar char="Ø"/>
            </a:pPr>
            <a:r>
              <a:rPr lang="en-US" dirty="0"/>
              <a:t>Create a scatter plot of ‘RENTED_BIKE_COUNT’ vs ‘DATE’</a:t>
            </a:r>
          </a:p>
          <a:p>
            <a:pPr lvl="1">
              <a:buFont typeface="Wingdings" panose="05000000000000000000" pitchFamily="2" charset="2"/>
              <a:buChar char="Ø"/>
            </a:pPr>
            <a:r>
              <a:rPr lang="en-US" dirty="0"/>
              <a:t>Create the same plot of the ‘RENTED_BIKE_COUNT’ time series, but now add ‘HOURS’ as the color.</a:t>
            </a:r>
          </a:p>
          <a:p>
            <a:pPr lvl="1">
              <a:buFont typeface="Wingdings" panose="05000000000000000000" pitchFamily="2" charset="2"/>
              <a:buChar char="Ø"/>
            </a:pPr>
            <a:r>
              <a:rPr lang="en-US" dirty="0"/>
              <a:t>Create a histogram overlaid with a kernel density curve.</a:t>
            </a:r>
          </a:p>
          <a:p>
            <a:pPr lvl="1">
              <a:buFont typeface="Wingdings" panose="05000000000000000000" pitchFamily="2" charset="2"/>
              <a:buChar char="Ø"/>
            </a:pPr>
            <a:r>
              <a:rPr lang="en-US" dirty="0"/>
              <a:t>Create a scatter plot to visualize the correlation between ‘RENTED_BIKE_COUNT’ by ‘SEASONS’</a:t>
            </a:r>
          </a:p>
          <a:p>
            <a:pPr lvl="1">
              <a:buFont typeface="Wingdings" panose="05000000000000000000" pitchFamily="2" charset="2"/>
              <a:buChar char="Ø"/>
            </a:pPr>
            <a:r>
              <a:rPr lang="en-US" dirty="0"/>
              <a:t>Create a display of four boxplots of ‘RENTED_BIKE_COUNT’ vs. ‘HOUR’ grouped by ‘SEASONS’.</a:t>
            </a:r>
          </a:p>
        </p:txBody>
      </p:sp>
    </p:spTree>
    <p:extLst>
      <p:ext uri="{BB962C8B-B14F-4D97-AF65-F5344CB8AC3E}">
        <p14:creationId xmlns:p14="http://schemas.microsoft.com/office/powerpoint/2010/main" val="2158045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55C62-3319-5EB1-E1E1-F4358911A7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14BF65-AA64-3841-568B-8C03C5548C0C}"/>
              </a:ext>
            </a:extLst>
          </p:cNvPr>
          <p:cNvSpPr>
            <a:spLocks noGrp="1"/>
          </p:cNvSpPr>
          <p:nvPr>
            <p:ph type="title"/>
          </p:nvPr>
        </p:nvSpPr>
        <p:spPr/>
        <p:txBody>
          <a:bodyPr/>
          <a:lstStyle/>
          <a:p>
            <a:r>
              <a:rPr lang="en-US" dirty="0"/>
              <a:t>Predictive Analysis</a:t>
            </a:r>
          </a:p>
        </p:txBody>
      </p:sp>
      <p:sp>
        <p:nvSpPr>
          <p:cNvPr id="4" name="Content Placeholder 3">
            <a:extLst>
              <a:ext uri="{FF2B5EF4-FFF2-40B4-BE49-F238E27FC236}">
                <a16:creationId xmlns:a16="http://schemas.microsoft.com/office/drawing/2014/main" id="{220070A9-9E52-C0F5-3D93-E522CD43F9AE}"/>
              </a:ext>
            </a:extLst>
          </p:cNvPr>
          <p:cNvSpPr>
            <a:spLocks noGrp="1"/>
          </p:cNvSpPr>
          <p:nvPr>
            <p:ph sz="half" idx="1"/>
          </p:nvPr>
        </p:nvSpPr>
        <p:spPr/>
        <p:txBody>
          <a:bodyPr>
            <a:normAutofit fontScale="70000" lnSpcReduction="20000"/>
          </a:bodyPr>
          <a:lstStyle/>
          <a:p>
            <a:pPr>
              <a:buFont typeface="Wingdings" panose="05000000000000000000" pitchFamily="2" charset="2"/>
              <a:buChar char="v"/>
            </a:pPr>
            <a:r>
              <a:rPr lang="en-US" dirty="0"/>
              <a:t> This stage involved building and refining a regression model to predict the number of bikes that would be rented at each hour of the day by factoring in weather and non-weather conditions.</a:t>
            </a:r>
          </a:p>
          <a:p>
            <a:pPr>
              <a:buFont typeface="Wingdings" panose="05000000000000000000" pitchFamily="2" charset="2"/>
              <a:buChar char="v"/>
            </a:pPr>
            <a:r>
              <a:rPr lang="en-US" dirty="0"/>
              <a:t> The cleaned and processed data is divided into two sets: Train set (for model creation and refinement via polynomial regression, interaction, and regularization) and Test set (for Model Evaluation). The constructed models were evaluated using RMSE and RSQ as our assessment metrics, and the regression algorithm was chosen based on the lowest RMSE and highest RSQ values.</a:t>
            </a:r>
          </a:p>
        </p:txBody>
      </p:sp>
      <p:graphicFrame>
        <p:nvGraphicFramePr>
          <p:cNvPr id="6" name="Content Placeholder 5">
            <a:extLst>
              <a:ext uri="{FF2B5EF4-FFF2-40B4-BE49-F238E27FC236}">
                <a16:creationId xmlns:a16="http://schemas.microsoft.com/office/drawing/2014/main" id="{91F6D619-122D-7EC4-196F-38968EEA977A}"/>
              </a:ext>
            </a:extLst>
          </p:cNvPr>
          <p:cNvGraphicFramePr>
            <a:graphicFrameLocks noGrp="1"/>
          </p:cNvGraphicFramePr>
          <p:nvPr>
            <p:ph sz="half" idx="2"/>
            <p:extLst>
              <p:ext uri="{D42A27DB-BD31-4B8C-83A1-F6EECF244321}">
                <p14:modId xmlns:p14="http://schemas.microsoft.com/office/powerpoint/2010/main" val="293375939"/>
              </p:ext>
            </p:extLst>
          </p:nvPr>
        </p:nvGraphicFramePr>
        <p:xfrm>
          <a:off x="6181725" y="2560638"/>
          <a:ext cx="4718050" cy="33099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a:extLst>
              <a:ext uri="{FF2B5EF4-FFF2-40B4-BE49-F238E27FC236}">
                <a16:creationId xmlns:a16="http://schemas.microsoft.com/office/drawing/2014/main" id="{2DF86C3C-1EB9-76B1-2D3B-2C52BBB60086}"/>
              </a:ext>
            </a:extLst>
          </p:cNvPr>
          <p:cNvSpPr/>
          <p:nvPr/>
        </p:nvSpPr>
        <p:spPr>
          <a:xfrm>
            <a:off x="9701248" y="3242713"/>
            <a:ext cx="1271552" cy="1945341"/>
          </a:xfrm>
          <a:prstGeom prst="rect">
            <a:avLst/>
          </a:prstGeom>
          <a:no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D4A515C7-766D-357E-183C-30C1F6FADCF0}"/>
              </a:ext>
            </a:extLst>
          </p:cNvPr>
          <p:cNvSpPr/>
          <p:nvPr/>
        </p:nvSpPr>
        <p:spPr>
          <a:xfrm>
            <a:off x="9956023" y="5288142"/>
            <a:ext cx="873341" cy="68235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Best Model Selection</a:t>
            </a:r>
          </a:p>
        </p:txBody>
      </p:sp>
      <p:cxnSp>
        <p:nvCxnSpPr>
          <p:cNvPr id="10" name="Straight Connector 9">
            <a:extLst>
              <a:ext uri="{FF2B5EF4-FFF2-40B4-BE49-F238E27FC236}">
                <a16:creationId xmlns:a16="http://schemas.microsoft.com/office/drawing/2014/main" id="{37DD335B-9B27-6F0E-00F2-8EED67B60E19}"/>
              </a:ext>
            </a:extLst>
          </p:cNvPr>
          <p:cNvCxnSpPr>
            <a:cxnSpLocks/>
          </p:cNvCxnSpPr>
          <p:nvPr/>
        </p:nvCxnSpPr>
        <p:spPr>
          <a:xfrm>
            <a:off x="10347870" y="4410635"/>
            <a:ext cx="0" cy="87750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1085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72A76-0B35-CFBA-C111-852A22DA1C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C469FB-721B-F349-BE96-4AD656F24620}"/>
              </a:ext>
            </a:extLst>
          </p:cNvPr>
          <p:cNvSpPr>
            <a:spLocks noGrp="1"/>
          </p:cNvSpPr>
          <p:nvPr>
            <p:ph type="title"/>
          </p:nvPr>
        </p:nvSpPr>
        <p:spPr/>
        <p:txBody>
          <a:bodyPr/>
          <a:lstStyle/>
          <a:p>
            <a:r>
              <a:rPr lang="en-US" dirty="0"/>
              <a:t>Build a R Shiny Dashboard</a:t>
            </a:r>
          </a:p>
        </p:txBody>
      </p:sp>
      <p:sp>
        <p:nvSpPr>
          <p:cNvPr id="3" name="Content Placeholder 2">
            <a:extLst>
              <a:ext uri="{FF2B5EF4-FFF2-40B4-BE49-F238E27FC236}">
                <a16:creationId xmlns:a16="http://schemas.microsoft.com/office/drawing/2014/main" id="{CBEAFB0F-94EC-7F32-98A1-B43EFDB055AA}"/>
              </a:ext>
            </a:extLst>
          </p:cNvPr>
          <p:cNvSpPr>
            <a:spLocks noGrp="1"/>
          </p:cNvSpPr>
          <p:nvPr>
            <p:ph idx="1"/>
          </p:nvPr>
        </p:nvSpPr>
        <p:spPr/>
        <p:txBody>
          <a:bodyPr/>
          <a:lstStyle/>
          <a:p>
            <a:pPr>
              <a:buFont typeface="Wingdings" panose="05000000000000000000" pitchFamily="2" charset="2"/>
              <a:buChar char="v"/>
            </a:pPr>
            <a:r>
              <a:rPr lang="en-US" dirty="0"/>
              <a:t> The results of the predictive linear regression model were combined with an interactive dashboard created using the shiny package in R. This dashboard contained; </a:t>
            </a:r>
          </a:p>
          <a:p>
            <a:pPr lvl="1">
              <a:buFont typeface="Wingdings" panose="05000000000000000000" pitchFamily="2" charset="2"/>
              <a:buChar char="Ø"/>
            </a:pPr>
            <a:r>
              <a:rPr lang="en-US" dirty="0"/>
              <a:t>A basic max bike prediction overview map. </a:t>
            </a:r>
          </a:p>
          <a:p>
            <a:pPr lvl="1">
              <a:buFont typeface="Wingdings" panose="05000000000000000000" pitchFamily="2" charset="2"/>
              <a:buChar char="Ø"/>
            </a:pPr>
            <a:r>
              <a:rPr lang="en-US" dirty="0"/>
              <a:t>A static temperature trend line. </a:t>
            </a:r>
          </a:p>
          <a:p>
            <a:pPr lvl="1">
              <a:buFont typeface="Wingdings" panose="05000000000000000000" pitchFamily="2" charset="2"/>
              <a:buChar char="Ø"/>
            </a:pPr>
            <a:r>
              <a:rPr lang="en-US" dirty="0"/>
              <a:t>An interactive bike-sharing demand prediction trend line. </a:t>
            </a:r>
          </a:p>
          <a:p>
            <a:pPr lvl="1">
              <a:buFont typeface="Wingdings" panose="05000000000000000000" pitchFamily="2" charset="2"/>
              <a:buChar char="Ø"/>
            </a:pPr>
            <a:r>
              <a:rPr lang="en-US" dirty="0"/>
              <a:t>A static humidity and bike-sharing demand prediction correlation plot.</a:t>
            </a:r>
          </a:p>
        </p:txBody>
      </p:sp>
    </p:spTree>
    <p:extLst>
      <p:ext uri="{BB962C8B-B14F-4D97-AF65-F5344CB8AC3E}">
        <p14:creationId xmlns:p14="http://schemas.microsoft.com/office/powerpoint/2010/main" val="3892917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14B93-8EDF-3FED-F012-8273F2D5A25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49D545F-10C1-2067-EB5E-3449B0076E2B}"/>
              </a:ext>
            </a:extLst>
          </p:cNvPr>
          <p:cNvSpPr>
            <a:spLocks noGrp="1"/>
          </p:cNvSpPr>
          <p:nvPr>
            <p:ph type="title"/>
          </p:nvPr>
        </p:nvSpPr>
        <p:spPr/>
        <p:txBody>
          <a:bodyPr/>
          <a:lstStyle/>
          <a:p>
            <a:r>
              <a:rPr lang="en-US" dirty="0"/>
              <a:t>Results</a:t>
            </a:r>
          </a:p>
        </p:txBody>
      </p:sp>
      <p:pic>
        <p:nvPicPr>
          <p:cNvPr id="8" name="Content Placeholder 7" descr="Presentation with pie chart with solid fill">
            <a:extLst>
              <a:ext uri="{FF2B5EF4-FFF2-40B4-BE49-F238E27FC236}">
                <a16:creationId xmlns:a16="http://schemas.microsoft.com/office/drawing/2014/main" id="{37DC6C81-E233-F141-669E-3509A304EE82}"/>
              </a:ext>
            </a:extLst>
          </p:cNvPr>
          <p:cNvPicPr>
            <a:picLocks noGrp="1" noChangeAspect="1"/>
          </p:cNvPicPr>
          <p:nvPr>
            <p:ph sz="half" idx="1"/>
          </p:nvPr>
        </p:nvPicPr>
        <p:blipFill>
          <a:blip r:embed="rId2">
            <a:extLst>
              <a:ext uri="{96DAC541-7B7A-43D3-8B79-37D633B846F1}">
                <asvg:svgBlip xmlns:asvg="http://schemas.microsoft.com/office/drawing/2016/SVG/main" r:embed="rId3"/>
              </a:ext>
            </a:extLst>
          </a:blip>
          <a:stretch>
            <a:fillRect/>
          </a:stretch>
        </p:blipFill>
        <p:spPr>
          <a:xfrm>
            <a:off x="1819836" y="2561179"/>
            <a:ext cx="3290046" cy="3290046"/>
          </a:xfrm>
        </p:spPr>
      </p:pic>
      <p:sp>
        <p:nvSpPr>
          <p:cNvPr id="6" name="Content Placeholder 5">
            <a:extLst>
              <a:ext uri="{FF2B5EF4-FFF2-40B4-BE49-F238E27FC236}">
                <a16:creationId xmlns:a16="http://schemas.microsoft.com/office/drawing/2014/main" id="{0EC60DE0-9971-4432-BA12-915C1FB17BB1}"/>
              </a:ext>
            </a:extLst>
          </p:cNvPr>
          <p:cNvSpPr>
            <a:spLocks noGrp="1"/>
          </p:cNvSpPr>
          <p:nvPr>
            <p:ph sz="half" idx="2"/>
          </p:nvPr>
        </p:nvSpPr>
        <p:spPr/>
        <p:txBody>
          <a:bodyPr anchor="ctr"/>
          <a:lstStyle/>
          <a:p>
            <a:pPr>
              <a:buFont typeface="Wingdings" panose="05000000000000000000" pitchFamily="2" charset="2"/>
              <a:buChar char="v"/>
            </a:pPr>
            <a:r>
              <a:rPr lang="en-US" dirty="0"/>
              <a:t> Exploratory Data Analysis Results</a:t>
            </a:r>
          </a:p>
          <a:p>
            <a:pPr>
              <a:buFont typeface="Wingdings" panose="05000000000000000000" pitchFamily="2" charset="2"/>
              <a:buChar char="v"/>
            </a:pPr>
            <a:r>
              <a:rPr lang="en-US" dirty="0"/>
              <a:t>Predictive Analysis Results</a:t>
            </a:r>
          </a:p>
          <a:p>
            <a:pPr>
              <a:buFont typeface="Wingdings" panose="05000000000000000000" pitchFamily="2" charset="2"/>
              <a:buChar char="v"/>
            </a:pPr>
            <a:r>
              <a:rPr lang="en-US" dirty="0"/>
              <a:t>A dashboard demo in screenshots</a:t>
            </a:r>
          </a:p>
        </p:txBody>
      </p:sp>
    </p:spTree>
    <p:extLst>
      <p:ext uri="{BB962C8B-B14F-4D97-AF65-F5344CB8AC3E}">
        <p14:creationId xmlns:p14="http://schemas.microsoft.com/office/powerpoint/2010/main" val="2036489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5E62A-9BD1-CB5D-5D42-85D24F2604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CA8CCB-B4D4-203B-829A-8B775AEAB068}"/>
              </a:ext>
            </a:extLst>
          </p:cNvPr>
          <p:cNvSpPr>
            <a:spLocks noGrp="1"/>
          </p:cNvSpPr>
          <p:nvPr>
            <p:ph type="title"/>
          </p:nvPr>
        </p:nvSpPr>
        <p:spPr/>
        <p:txBody>
          <a:bodyPr/>
          <a:lstStyle/>
          <a:p>
            <a:r>
              <a:rPr lang="en-US" dirty="0"/>
              <a:t>EDA with SQL</a:t>
            </a:r>
          </a:p>
        </p:txBody>
      </p:sp>
    </p:spTree>
    <p:extLst>
      <p:ext uri="{BB962C8B-B14F-4D97-AF65-F5344CB8AC3E}">
        <p14:creationId xmlns:p14="http://schemas.microsoft.com/office/powerpoint/2010/main" val="29166354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67989F-84C3-6DE8-ACE5-21B57B10E5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ED3EC-8F32-8383-2F84-6D2129CB4A58}"/>
              </a:ext>
            </a:extLst>
          </p:cNvPr>
          <p:cNvSpPr>
            <a:spLocks noGrp="1"/>
          </p:cNvSpPr>
          <p:nvPr>
            <p:ph type="title"/>
          </p:nvPr>
        </p:nvSpPr>
        <p:spPr/>
        <p:txBody>
          <a:bodyPr/>
          <a:lstStyle/>
          <a:p>
            <a:r>
              <a:rPr lang="en-US" dirty="0"/>
              <a:t>Busiest Bike Rental Times</a:t>
            </a:r>
          </a:p>
        </p:txBody>
      </p:sp>
      <p:sp>
        <p:nvSpPr>
          <p:cNvPr id="4" name="Content Placeholder 3">
            <a:extLst>
              <a:ext uri="{FF2B5EF4-FFF2-40B4-BE49-F238E27FC236}">
                <a16:creationId xmlns:a16="http://schemas.microsoft.com/office/drawing/2014/main" id="{8581065A-5216-66E5-AD00-B3A02C14BBB1}"/>
              </a:ext>
            </a:extLst>
          </p:cNvPr>
          <p:cNvSpPr>
            <a:spLocks noGrp="1"/>
          </p:cNvSpPr>
          <p:nvPr>
            <p:ph sz="half" idx="1"/>
          </p:nvPr>
        </p:nvSpPr>
        <p:spPr/>
        <p:txBody>
          <a:bodyPr anchor="ctr"/>
          <a:lstStyle/>
          <a:p>
            <a:pPr>
              <a:buFont typeface="Wingdings" panose="05000000000000000000" pitchFamily="2" charset="2"/>
              <a:buChar char="v"/>
            </a:pPr>
            <a:r>
              <a:rPr lang="en-US" dirty="0"/>
              <a:t> On June 19,  2018, at 6:00pm, the highest number of bike rentals in Seoul was recorded.</a:t>
            </a:r>
          </a:p>
        </p:txBody>
      </p:sp>
      <p:pic>
        <p:nvPicPr>
          <p:cNvPr id="7" name="Content Placeholder 6">
            <a:extLst>
              <a:ext uri="{FF2B5EF4-FFF2-40B4-BE49-F238E27FC236}">
                <a16:creationId xmlns:a16="http://schemas.microsoft.com/office/drawing/2014/main" id="{E10BDA5D-AEE6-2718-CC1C-A1E9320C9F86}"/>
              </a:ext>
            </a:extLst>
          </p:cNvPr>
          <p:cNvPicPr>
            <a:picLocks noGrp="1" noChangeAspect="1"/>
          </p:cNvPicPr>
          <p:nvPr>
            <p:ph sz="half" idx="2"/>
          </p:nvPr>
        </p:nvPicPr>
        <p:blipFill>
          <a:blip r:embed="rId2"/>
          <a:stretch>
            <a:fillRect/>
          </a:stretch>
        </p:blipFill>
        <p:spPr>
          <a:xfrm>
            <a:off x="6181725" y="2832847"/>
            <a:ext cx="4718050" cy="2414638"/>
          </a:xfrm>
        </p:spPr>
      </p:pic>
    </p:spTree>
    <p:extLst>
      <p:ext uri="{BB962C8B-B14F-4D97-AF65-F5344CB8AC3E}">
        <p14:creationId xmlns:p14="http://schemas.microsoft.com/office/powerpoint/2010/main" val="3639591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82DEA6-95B8-C6A3-DD3C-D96C776533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615599-7178-0B3F-616E-D5967C1A1602}"/>
              </a:ext>
            </a:extLst>
          </p:cNvPr>
          <p:cNvSpPr>
            <a:spLocks noGrp="1"/>
          </p:cNvSpPr>
          <p:nvPr>
            <p:ph type="title"/>
          </p:nvPr>
        </p:nvSpPr>
        <p:spPr/>
        <p:txBody>
          <a:bodyPr>
            <a:normAutofit fontScale="90000"/>
          </a:bodyPr>
          <a:lstStyle/>
          <a:p>
            <a:r>
              <a:rPr lang="en-US" dirty="0"/>
              <a:t>Hourly Popularity and Temperature by Seasons</a:t>
            </a:r>
          </a:p>
        </p:txBody>
      </p:sp>
      <p:sp>
        <p:nvSpPr>
          <p:cNvPr id="4" name="Content Placeholder 3">
            <a:extLst>
              <a:ext uri="{FF2B5EF4-FFF2-40B4-BE49-F238E27FC236}">
                <a16:creationId xmlns:a16="http://schemas.microsoft.com/office/drawing/2014/main" id="{C69FACA7-2104-973D-619F-EA0A191298F6}"/>
              </a:ext>
            </a:extLst>
          </p:cNvPr>
          <p:cNvSpPr>
            <a:spLocks noGrp="1"/>
          </p:cNvSpPr>
          <p:nvPr>
            <p:ph sz="half" idx="1"/>
          </p:nvPr>
        </p:nvSpPr>
        <p:spPr/>
        <p:txBody>
          <a:bodyPr anchor="ctr">
            <a:normAutofit/>
          </a:bodyPr>
          <a:lstStyle/>
          <a:p>
            <a:pPr>
              <a:buFont typeface="Wingdings" panose="05000000000000000000" pitchFamily="2" charset="2"/>
              <a:buChar char="v"/>
            </a:pPr>
            <a:r>
              <a:rPr lang="en-US" sz="2000" dirty="0"/>
              <a:t> The result of the query showed that more bikes were rented during Summer, Autumn or Spring, between the hours of 5pm and 10pm and at temperatures between 15 degrees Celsius and 30 degrees Celsius which are typical Autumn, Summer and Spring temperatures.</a:t>
            </a:r>
          </a:p>
        </p:txBody>
      </p:sp>
      <p:pic>
        <p:nvPicPr>
          <p:cNvPr id="9" name="Content Placeholder 8">
            <a:extLst>
              <a:ext uri="{FF2B5EF4-FFF2-40B4-BE49-F238E27FC236}">
                <a16:creationId xmlns:a16="http://schemas.microsoft.com/office/drawing/2014/main" id="{87A9DAC8-AF1E-73AC-E879-9ADFAF8E8366}"/>
              </a:ext>
            </a:extLst>
          </p:cNvPr>
          <p:cNvPicPr>
            <a:picLocks noGrp="1" noChangeAspect="1"/>
          </p:cNvPicPr>
          <p:nvPr>
            <p:ph sz="half" idx="2"/>
          </p:nvPr>
        </p:nvPicPr>
        <p:blipFill>
          <a:blip r:embed="rId2"/>
          <a:stretch>
            <a:fillRect/>
          </a:stretch>
        </p:blipFill>
        <p:spPr>
          <a:xfrm>
            <a:off x="6367774" y="2560638"/>
            <a:ext cx="4345952" cy="3309937"/>
          </a:xfrm>
        </p:spPr>
      </p:pic>
    </p:spTree>
    <p:extLst>
      <p:ext uri="{BB962C8B-B14F-4D97-AF65-F5344CB8AC3E}">
        <p14:creationId xmlns:p14="http://schemas.microsoft.com/office/powerpoint/2010/main" val="1910268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6E69B-971C-F9CB-6726-FBAC0CB8AA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2A5F01-61C5-D90F-7A9E-2306A488C91B}"/>
              </a:ext>
            </a:extLst>
          </p:cNvPr>
          <p:cNvSpPr>
            <a:spLocks noGrp="1"/>
          </p:cNvSpPr>
          <p:nvPr>
            <p:ph type="title"/>
          </p:nvPr>
        </p:nvSpPr>
        <p:spPr/>
        <p:txBody>
          <a:bodyPr/>
          <a:lstStyle/>
          <a:p>
            <a:r>
              <a:rPr lang="en-US" dirty="0"/>
              <a:t>Rental Seasonality</a:t>
            </a:r>
          </a:p>
        </p:txBody>
      </p:sp>
      <p:sp>
        <p:nvSpPr>
          <p:cNvPr id="4" name="Content Placeholder 3">
            <a:extLst>
              <a:ext uri="{FF2B5EF4-FFF2-40B4-BE49-F238E27FC236}">
                <a16:creationId xmlns:a16="http://schemas.microsoft.com/office/drawing/2014/main" id="{69067B33-5AA7-628D-6BE2-93CFB60104C2}"/>
              </a:ext>
            </a:extLst>
          </p:cNvPr>
          <p:cNvSpPr>
            <a:spLocks noGrp="1"/>
          </p:cNvSpPr>
          <p:nvPr>
            <p:ph sz="half" idx="1"/>
          </p:nvPr>
        </p:nvSpPr>
        <p:spPr/>
        <p:txBody>
          <a:bodyPr anchor="ctr">
            <a:normAutofit/>
          </a:bodyPr>
          <a:lstStyle/>
          <a:p>
            <a:pPr>
              <a:buFont typeface="Wingdings" panose="05000000000000000000" pitchFamily="2" charset="2"/>
              <a:buChar char="v"/>
            </a:pPr>
            <a:r>
              <a:rPr lang="en-US" sz="2000" dirty="0"/>
              <a:t> The result of the query showed that on average more bikes were rented during Summer and fewer bikes were rented during Winter</a:t>
            </a:r>
          </a:p>
        </p:txBody>
      </p:sp>
      <p:pic>
        <p:nvPicPr>
          <p:cNvPr id="7" name="Content Placeholder 6">
            <a:extLst>
              <a:ext uri="{FF2B5EF4-FFF2-40B4-BE49-F238E27FC236}">
                <a16:creationId xmlns:a16="http://schemas.microsoft.com/office/drawing/2014/main" id="{B25ACF78-CB3F-0B58-866C-9BB60DDC6EDC}"/>
              </a:ext>
            </a:extLst>
          </p:cNvPr>
          <p:cNvPicPr>
            <a:picLocks noGrp="1" noChangeAspect="1"/>
          </p:cNvPicPr>
          <p:nvPr>
            <p:ph sz="half" idx="2"/>
          </p:nvPr>
        </p:nvPicPr>
        <p:blipFill>
          <a:blip r:embed="rId2"/>
          <a:stretch>
            <a:fillRect/>
          </a:stretch>
        </p:blipFill>
        <p:spPr>
          <a:xfrm>
            <a:off x="6605670" y="2560638"/>
            <a:ext cx="3870159" cy="3309937"/>
          </a:xfrm>
        </p:spPr>
      </p:pic>
    </p:spTree>
    <p:extLst>
      <p:ext uri="{BB962C8B-B14F-4D97-AF65-F5344CB8AC3E}">
        <p14:creationId xmlns:p14="http://schemas.microsoft.com/office/powerpoint/2010/main" val="1919894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15B6D-868C-B06B-EA35-7ADDD37040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64F0CF-30CD-1DF4-CBDF-0CF795BA7180}"/>
              </a:ext>
            </a:extLst>
          </p:cNvPr>
          <p:cNvSpPr>
            <a:spLocks noGrp="1"/>
          </p:cNvSpPr>
          <p:nvPr>
            <p:ph type="title"/>
          </p:nvPr>
        </p:nvSpPr>
        <p:spPr/>
        <p:txBody>
          <a:bodyPr/>
          <a:lstStyle/>
          <a:p>
            <a:r>
              <a:rPr lang="en-US" dirty="0"/>
              <a:t>Weather Seasonality</a:t>
            </a:r>
          </a:p>
        </p:txBody>
      </p:sp>
      <p:sp>
        <p:nvSpPr>
          <p:cNvPr id="4" name="Content Placeholder 3">
            <a:extLst>
              <a:ext uri="{FF2B5EF4-FFF2-40B4-BE49-F238E27FC236}">
                <a16:creationId xmlns:a16="http://schemas.microsoft.com/office/drawing/2014/main" id="{C428B88C-484E-3EE8-0EFC-9774328BFCD6}"/>
              </a:ext>
            </a:extLst>
          </p:cNvPr>
          <p:cNvSpPr>
            <a:spLocks noGrp="1"/>
          </p:cNvSpPr>
          <p:nvPr>
            <p:ph sz="half" idx="1"/>
          </p:nvPr>
        </p:nvSpPr>
        <p:spPr/>
        <p:txBody>
          <a:bodyPr anchor="ctr">
            <a:normAutofit/>
          </a:bodyPr>
          <a:lstStyle/>
          <a:p>
            <a:pPr>
              <a:buFont typeface="Wingdings" panose="05000000000000000000" pitchFamily="2" charset="2"/>
              <a:buChar char="v"/>
            </a:pPr>
            <a:r>
              <a:rPr lang="en-US" sz="2000" dirty="0"/>
              <a:t> The results showed that the temperature, rainfall, humidity, snowfall, etc. readings were very correlated with the season of the year. For example, there was a higher average temperature and rainfall in the summer, while snowfall was confined to the winter season. It also showed a correlation between the number of rented bikes and the season of the year.</a:t>
            </a:r>
          </a:p>
        </p:txBody>
      </p:sp>
      <p:pic>
        <p:nvPicPr>
          <p:cNvPr id="7" name="Content Placeholder 6">
            <a:extLst>
              <a:ext uri="{FF2B5EF4-FFF2-40B4-BE49-F238E27FC236}">
                <a16:creationId xmlns:a16="http://schemas.microsoft.com/office/drawing/2014/main" id="{34211F3F-75FB-A432-E63D-10574A525B96}"/>
              </a:ext>
            </a:extLst>
          </p:cNvPr>
          <p:cNvPicPr>
            <a:picLocks noGrp="1" noChangeAspect="1"/>
          </p:cNvPicPr>
          <p:nvPr>
            <p:ph sz="half" idx="2"/>
          </p:nvPr>
        </p:nvPicPr>
        <p:blipFill>
          <a:blip r:embed="rId2"/>
          <a:stretch>
            <a:fillRect/>
          </a:stretch>
        </p:blipFill>
        <p:spPr>
          <a:xfrm>
            <a:off x="6181724" y="2814918"/>
            <a:ext cx="5336765" cy="2510341"/>
          </a:xfrm>
        </p:spPr>
      </p:pic>
    </p:spTree>
    <p:extLst>
      <p:ext uri="{BB962C8B-B14F-4D97-AF65-F5344CB8AC3E}">
        <p14:creationId xmlns:p14="http://schemas.microsoft.com/office/powerpoint/2010/main" val="14584322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B72A7-7DE8-70AD-CF30-8E979E026F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04B324-5FC8-8C74-BF19-C7DF9BAB26E4}"/>
              </a:ext>
            </a:extLst>
          </p:cNvPr>
          <p:cNvSpPr>
            <a:spLocks noGrp="1"/>
          </p:cNvSpPr>
          <p:nvPr>
            <p:ph type="title"/>
          </p:nvPr>
        </p:nvSpPr>
        <p:spPr/>
        <p:txBody>
          <a:bodyPr/>
          <a:lstStyle/>
          <a:p>
            <a:r>
              <a:rPr lang="en-US" dirty="0"/>
              <a:t>Bike-Sharing Info in Seoul</a:t>
            </a:r>
          </a:p>
        </p:txBody>
      </p:sp>
      <p:sp>
        <p:nvSpPr>
          <p:cNvPr id="4" name="Content Placeholder 3">
            <a:extLst>
              <a:ext uri="{FF2B5EF4-FFF2-40B4-BE49-F238E27FC236}">
                <a16:creationId xmlns:a16="http://schemas.microsoft.com/office/drawing/2014/main" id="{369D365E-5387-AB36-C356-6C9EFE8C9694}"/>
              </a:ext>
            </a:extLst>
          </p:cNvPr>
          <p:cNvSpPr>
            <a:spLocks noGrp="1"/>
          </p:cNvSpPr>
          <p:nvPr>
            <p:ph sz="half" idx="1"/>
          </p:nvPr>
        </p:nvSpPr>
        <p:spPr/>
        <p:txBody>
          <a:bodyPr anchor="ctr">
            <a:normAutofit/>
          </a:bodyPr>
          <a:lstStyle/>
          <a:p>
            <a:pPr>
              <a:buFont typeface="Wingdings" panose="05000000000000000000" pitchFamily="2" charset="2"/>
              <a:buChar char="v"/>
            </a:pPr>
            <a:r>
              <a:rPr lang="en-US" dirty="0"/>
              <a:t> The result of the query showed that there were 20,000 bikes available for rent in the city of Seoul.</a:t>
            </a:r>
          </a:p>
        </p:txBody>
      </p:sp>
      <p:pic>
        <p:nvPicPr>
          <p:cNvPr id="7" name="Content Placeholder 6">
            <a:extLst>
              <a:ext uri="{FF2B5EF4-FFF2-40B4-BE49-F238E27FC236}">
                <a16:creationId xmlns:a16="http://schemas.microsoft.com/office/drawing/2014/main" id="{3968EE94-7078-AF99-643F-CF89E07AE432}"/>
              </a:ext>
            </a:extLst>
          </p:cNvPr>
          <p:cNvPicPr>
            <a:picLocks noGrp="1" noChangeAspect="1"/>
          </p:cNvPicPr>
          <p:nvPr>
            <p:ph sz="half" idx="2"/>
          </p:nvPr>
        </p:nvPicPr>
        <p:blipFill>
          <a:blip r:embed="rId2"/>
          <a:stretch>
            <a:fillRect/>
          </a:stretch>
        </p:blipFill>
        <p:spPr>
          <a:xfrm>
            <a:off x="6181725" y="2663966"/>
            <a:ext cx="4718050" cy="3103280"/>
          </a:xfrm>
        </p:spPr>
      </p:pic>
    </p:spTree>
    <p:extLst>
      <p:ext uri="{BB962C8B-B14F-4D97-AF65-F5344CB8AC3E}">
        <p14:creationId xmlns:p14="http://schemas.microsoft.com/office/powerpoint/2010/main" val="2501987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8CC3A-DC5E-E8D9-DC0E-05F9A85F7D84}"/>
              </a:ext>
            </a:extLst>
          </p:cNvPr>
          <p:cNvSpPr>
            <a:spLocks noGrp="1"/>
          </p:cNvSpPr>
          <p:nvPr>
            <p:ph type="title"/>
          </p:nvPr>
        </p:nvSpPr>
        <p:spPr>
          <a:xfrm>
            <a:off x="2482753" y="784909"/>
            <a:ext cx="7958331" cy="1077229"/>
          </a:xfrm>
        </p:spPr>
        <p:txBody>
          <a:bodyPr anchor="ctr">
            <a:normAutofit/>
          </a:bodyPr>
          <a:lstStyle/>
          <a:p>
            <a:r>
              <a:rPr lang="en-US" sz="4800" dirty="0"/>
              <a:t>Outline</a:t>
            </a:r>
          </a:p>
        </p:txBody>
      </p:sp>
      <p:graphicFrame>
        <p:nvGraphicFramePr>
          <p:cNvPr id="4" name="Content Placeholder 3">
            <a:extLst>
              <a:ext uri="{FF2B5EF4-FFF2-40B4-BE49-F238E27FC236}">
                <a16:creationId xmlns:a16="http://schemas.microsoft.com/office/drawing/2014/main" id="{43F67048-B73A-3EF2-3A1A-83B5AA07A892}"/>
              </a:ext>
            </a:extLst>
          </p:cNvPr>
          <p:cNvGraphicFramePr>
            <a:graphicFrameLocks noGrp="1"/>
          </p:cNvGraphicFramePr>
          <p:nvPr>
            <p:ph idx="1"/>
            <p:extLst>
              <p:ext uri="{D42A27DB-BD31-4B8C-83A1-F6EECF244321}">
                <p14:modId xmlns:p14="http://schemas.microsoft.com/office/powerpoint/2010/main" val="3518727026"/>
              </p:ext>
            </p:extLst>
          </p:nvPr>
        </p:nvGraphicFramePr>
        <p:xfrm>
          <a:off x="2773363" y="1862138"/>
          <a:ext cx="7796212" cy="3997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9619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46DEDD-D3C7-892E-DC29-E788517C29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FBEF0A-532B-9803-2D65-18B21491AE5D}"/>
              </a:ext>
            </a:extLst>
          </p:cNvPr>
          <p:cNvSpPr>
            <a:spLocks noGrp="1"/>
          </p:cNvSpPr>
          <p:nvPr>
            <p:ph type="title"/>
          </p:nvPr>
        </p:nvSpPr>
        <p:spPr/>
        <p:txBody>
          <a:bodyPr/>
          <a:lstStyle/>
          <a:p>
            <a:r>
              <a:rPr lang="en-US" dirty="0"/>
              <a:t>Cities Similar to Seoul</a:t>
            </a:r>
          </a:p>
        </p:txBody>
      </p:sp>
      <p:sp>
        <p:nvSpPr>
          <p:cNvPr id="4" name="Content Placeholder 3">
            <a:extLst>
              <a:ext uri="{FF2B5EF4-FFF2-40B4-BE49-F238E27FC236}">
                <a16:creationId xmlns:a16="http://schemas.microsoft.com/office/drawing/2014/main" id="{31F53F2B-B3E1-74F4-7B40-405FB37879B2}"/>
              </a:ext>
            </a:extLst>
          </p:cNvPr>
          <p:cNvSpPr>
            <a:spLocks noGrp="1"/>
          </p:cNvSpPr>
          <p:nvPr>
            <p:ph sz="half" idx="1"/>
          </p:nvPr>
        </p:nvSpPr>
        <p:spPr/>
        <p:txBody>
          <a:bodyPr anchor="ctr">
            <a:normAutofit/>
          </a:bodyPr>
          <a:lstStyle/>
          <a:p>
            <a:pPr>
              <a:buFont typeface="Wingdings" panose="05000000000000000000" pitchFamily="2" charset="2"/>
              <a:buChar char="v"/>
            </a:pPr>
            <a:r>
              <a:rPr lang="en-US" sz="2000" dirty="0"/>
              <a:t> The result of the query showed that six cities in China namely; Zhuzhou, Xi’an, Weifang, Shanghai, Beijing and Ningbo had similar number of rental bikes like Seoul.</a:t>
            </a:r>
          </a:p>
        </p:txBody>
      </p:sp>
      <p:pic>
        <p:nvPicPr>
          <p:cNvPr id="7" name="Content Placeholder 6">
            <a:extLst>
              <a:ext uri="{FF2B5EF4-FFF2-40B4-BE49-F238E27FC236}">
                <a16:creationId xmlns:a16="http://schemas.microsoft.com/office/drawing/2014/main" id="{B2F17629-319F-C209-3E6D-475D06C9F0B7}"/>
              </a:ext>
            </a:extLst>
          </p:cNvPr>
          <p:cNvPicPr>
            <a:picLocks noGrp="1" noChangeAspect="1"/>
          </p:cNvPicPr>
          <p:nvPr>
            <p:ph sz="half" idx="2"/>
          </p:nvPr>
        </p:nvPicPr>
        <p:blipFill>
          <a:blip r:embed="rId2"/>
          <a:stretch>
            <a:fillRect/>
          </a:stretch>
        </p:blipFill>
        <p:spPr>
          <a:xfrm>
            <a:off x="6669740" y="2560638"/>
            <a:ext cx="3792071" cy="3309937"/>
          </a:xfrm>
        </p:spPr>
      </p:pic>
    </p:spTree>
    <p:extLst>
      <p:ext uri="{BB962C8B-B14F-4D97-AF65-F5344CB8AC3E}">
        <p14:creationId xmlns:p14="http://schemas.microsoft.com/office/powerpoint/2010/main" val="2810307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D594B-E53E-F36D-BC54-A890AC5D63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FE5B2A-ABD6-21D5-A9FD-454435001EB3}"/>
              </a:ext>
            </a:extLst>
          </p:cNvPr>
          <p:cNvSpPr>
            <a:spLocks noGrp="1"/>
          </p:cNvSpPr>
          <p:nvPr>
            <p:ph type="title"/>
          </p:nvPr>
        </p:nvSpPr>
        <p:spPr/>
        <p:txBody>
          <a:bodyPr/>
          <a:lstStyle/>
          <a:p>
            <a:r>
              <a:rPr lang="en-US" dirty="0"/>
              <a:t>EDA with Visualization</a:t>
            </a:r>
          </a:p>
        </p:txBody>
      </p:sp>
    </p:spTree>
    <p:extLst>
      <p:ext uri="{BB962C8B-B14F-4D97-AF65-F5344CB8AC3E}">
        <p14:creationId xmlns:p14="http://schemas.microsoft.com/office/powerpoint/2010/main" val="2329921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79E161-9FB1-117E-56EA-9DE8BE6E27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A70661-AFC6-1622-5933-DAA086577DD5}"/>
              </a:ext>
            </a:extLst>
          </p:cNvPr>
          <p:cNvSpPr>
            <a:spLocks noGrp="1"/>
          </p:cNvSpPr>
          <p:nvPr>
            <p:ph type="title"/>
          </p:nvPr>
        </p:nvSpPr>
        <p:spPr/>
        <p:txBody>
          <a:bodyPr anchor="b"/>
          <a:lstStyle/>
          <a:p>
            <a:r>
              <a:rPr lang="en-US" b="1" dirty="0"/>
              <a:t>Bike Rental Vs. Date</a:t>
            </a:r>
          </a:p>
        </p:txBody>
      </p:sp>
      <p:pic>
        <p:nvPicPr>
          <p:cNvPr id="18" name="Content Placeholder 17">
            <a:extLst>
              <a:ext uri="{FF2B5EF4-FFF2-40B4-BE49-F238E27FC236}">
                <a16:creationId xmlns:a16="http://schemas.microsoft.com/office/drawing/2014/main" id="{E2F2D5AF-F815-A3CB-689A-51E1C9A747DE}"/>
              </a:ext>
            </a:extLst>
          </p:cNvPr>
          <p:cNvPicPr>
            <a:picLocks noGrp="1" noChangeAspect="1"/>
          </p:cNvPicPr>
          <p:nvPr>
            <p:ph idx="1"/>
          </p:nvPr>
        </p:nvPicPr>
        <p:blipFill>
          <a:blip r:embed="rId2"/>
          <a:stretch>
            <a:fillRect/>
          </a:stretch>
        </p:blipFill>
        <p:spPr>
          <a:xfrm>
            <a:off x="5704140" y="982663"/>
            <a:ext cx="4898520" cy="4892675"/>
          </a:xfrm>
        </p:spPr>
      </p:pic>
      <p:sp>
        <p:nvSpPr>
          <p:cNvPr id="19" name="Text Placeholder 18">
            <a:extLst>
              <a:ext uri="{FF2B5EF4-FFF2-40B4-BE49-F238E27FC236}">
                <a16:creationId xmlns:a16="http://schemas.microsoft.com/office/drawing/2014/main" id="{CC175FBC-6F64-CEB7-9219-268EAB3107A5}"/>
              </a:ext>
            </a:extLst>
          </p:cNvPr>
          <p:cNvSpPr>
            <a:spLocks noGrp="1"/>
          </p:cNvSpPr>
          <p:nvPr>
            <p:ph type="body" sz="half" idx="2"/>
          </p:nvPr>
        </p:nvSpPr>
        <p:spPr/>
        <p:txBody>
          <a:bodyPr anchor="ctr"/>
          <a:lstStyle/>
          <a:p>
            <a:pPr marL="285750" indent="-285750" algn="l">
              <a:buFont typeface="Wingdings" panose="05000000000000000000" pitchFamily="2" charset="2"/>
              <a:buChar char="v"/>
            </a:pPr>
            <a:r>
              <a:rPr lang="en-US" dirty="0"/>
              <a:t>The number of bicycle rentals starts to rise in the spring and peaks in the summer months of June and July. We also observe a slight decline in August as the season draws to a close, followed by another high in September. The number of hired bikes also gradually declines as the winter months approach as we approach the conclusion of the year</a:t>
            </a:r>
          </a:p>
        </p:txBody>
      </p:sp>
    </p:spTree>
    <p:extLst>
      <p:ext uri="{BB962C8B-B14F-4D97-AF65-F5344CB8AC3E}">
        <p14:creationId xmlns:p14="http://schemas.microsoft.com/office/powerpoint/2010/main" val="2293014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BA9DC-7263-F690-D557-8FE4FC0F65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62C092-16E7-99C6-17E6-FB529590221A}"/>
              </a:ext>
            </a:extLst>
          </p:cNvPr>
          <p:cNvSpPr>
            <a:spLocks noGrp="1"/>
          </p:cNvSpPr>
          <p:nvPr>
            <p:ph type="title"/>
          </p:nvPr>
        </p:nvSpPr>
        <p:spPr/>
        <p:txBody>
          <a:bodyPr/>
          <a:lstStyle/>
          <a:p>
            <a:r>
              <a:rPr lang="en-US" b="1" dirty="0"/>
              <a:t>Bike Rental Vs. Datetime</a:t>
            </a:r>
          </a:p>
        </p:txBody>
      </p:sp>
      <p:pic>
        <p:nvPicPr>
          <p:cNvPr id="11" name="Content Placeholder 10">
            <a:extLst>
              <a:ext uri="{FF2B5EF4-FFF2-40B4-BE49-F238E27FC236}">
                <a16:creationId xmlns:a16="http://schemas.microsoft.com/office/drawing/2014/main" id="{C6FC4CC1-A1BD-A020-C069-9FB3EE72BF44}"/>
              </a:ext>
            </a:extLst>
          </p:cNvPr>
          <p:cNvPicPr>
            <a:picLocks noGrp="1" noChangeAspect="1"/>
          </p:cNvPicPr>
          <p:nvPr>
            <p:ph idx="1"/>
          </p:nvPr>
        </p:nvPicPr>
        <p:blipFill>
          <a:blip r:embed="rId2"/>
          <a:stretch>
            <a:fillRect/>
          </a:stretch>
        </p:blipFill>
        <p:spPr>
          <a:xfrm>
            <a:off x="5707063" y="982663"/>
            <a:ext cx="4892675" cy="4892675"/>
          </a:xfrm>
        </p:spPr>
      </p:pic>
      <p:sp>
        <p:nvSpPr>
          <p:cNvPr id="7" name="Text Placeholder 6">
            <a:extLst>
              <a:ext uri="{FF2B5EF4-FFF2-40B4-BE49-F238E27FC236}">
                <a16:creationId xmlns:a16="http://schemas.microsoft.com/office/drawing/2014/main" id="{37E350EE-8758-FABD-F2DB-B9A1037DA664}"/>
              </a:ext>
            </a:extLst>
          </p:cNvPr>
          <p:cNvSpPr>
            <a:spLocks noGrp="1"/>
          </p:cNvSpPr>
          <p:nvPr>
            <p:ph type="body" sz="half" idx="2"/>
          </p:nvPr>
        </p:nvSpPr>
        <p:spPr/>
        <p:txBody>
          <a:bodyPr anchor="ctr"/>
          <a:lstStyle/>
          <a:p>
            <a:pPr marL="342900" indent="-342900" algn="l">
              <a:buFont typeface="Wingdings" panose="05000000000000000000" pitchFamily="2" charset="2"/>
              <a:buChar char="v"/>
            </a:pPr>
            <a:r>
              <a:rPr lang="en-US" dirty="0"/>
              <a:t>The largest hourly bike rentals are observed between the hours of 6pm and 7pm. In the mornings around 7 a.m., we also observe a moderate to high volume of bike rentals. Generally, more bike rentals occur during the day, and this pattern continues throughout the year.</a:t>
            </a:r>
          </a:p>
        </p:txBody>
      </p:sp>
    </p:spTree>
    <p:extLst>
      <p:ext uri="{BB962C8B-B14F-4D97-AF65-F5344CB8AC3E}">
        <p14:creationId xmlns:p14="http://schemas.microsoft.com/office/powerpoint/2010/main" val="10350226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A90B4-EAF9-EA39-DC1D-359CFB35B1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8A366B-9D9A-2F55-B839-B004708EC3BD}"/>
              </a:ext>
            </a:extLst>
          </p:cNvPr>
          <p:cNvSpPr>
            <a:spLocks noGrp="1"/>
          </p:cNvSpPr>
          <p:nvPr>
            <p:ph type="title"/>
          </p:nvPr>
        </p:nvSpPr>
        <p:spPr/>
        <p:txBody>
          <a:bodyPr/>
          <a:lstStyle/>
          <a:p>
            <a:r>
              <a:rPr lang="en-US" b="1" dirty="0"/>
              <a:t>Bike Rental Histogram</a:t>
            </a:r>
          </a:p>
        </p:txBody>
      </p:sp>
      <p:pic>
        <p:nvPicPr>
          <p:cNvPr id="9" name="Content Placeholder 8">
            <a:extLst>
              <a:ext uri="{FF2B5EF4-FFF2-40B4-BE49-F238E27FC236}">
                <a16:creationId xmlns:a16="http://schemas.microsoft.com/office/drawing/2014/main" id="{E5A2CDD9-BF5A-4032-3C3A-3A56F7F4F822}"/>
              </a:ext>
            </a:extLst>
          </p:cNvPr>
          <p:cNvPicPr>
            <a:picLocks noGrp="1" noChangeAspect="1"/>
          </p:cNvPicPr>
          <p:nvPr>
            <p:ph idx="1"/>
          </p:nvPr>
        </p:nvPicPr>
        <p:blipFill>
          <a:blip r:embed="rId2"/>
          <a:stretch>
            <a:fillRect/>
          </a:stretch>
        </p:blipFill>
        <p:spPr>
          <a:xfrm>
            <a:off x="5689379" y="982663"/>
            <a:ext cx="4928043" cy="4892675"/>
          </a:xfrm>
        </p:spPr>
      </p:pic>
      <p:sp>
        <p:nvSpPr>
          <p:cNvPr id="7" name="Text Placeholder 6">
            <a:extLst>
              <a:ext uri="{FF2B5EF4-FFF2-40B4-BE49-F238E27FC236}">
                <a16:creationId xmlns:a16="http://schemas.microsoft.com/office/drawing/2014/main" id="{47722BE6-A3AB-C097-695E-F7EABB16E282}"/>
              </a:ext>
            </a:extLst>
          </p:cNvPr>
          <p:cNvSpPr>
            <a:spLocks noGrp="1"/>
          </p:cNvSpPr>
          <p:nvPr>
            <p:ph type="body" sz="half" idx="2"/>
          </p:nvPr>
        </p:nvSpPr>
        <p:spPr/>
        <p:txBody>
          <a:bodyPr anchor="ctr"/>
          <a:lstStyle/>
          <a:p>
            <a:pPr marL="285750" indent="-285750" algn="l">
              <a:buFont typeface="Wingdings" panose="05000000000000000000" pitchFamily="2" charset="2"/>
              <a:buChar char="v"/>
            </a:pPr>
            <a:r>
              <a:rPr lang="en-US" dirty="0"/>
              <a:t>It also demonstrates that rental bike counts ranging from 0 to 500 occur most frequently in the sample. The 'mode,' or most often rented number of bikes, is about 250. Because the density curve is tilted to the left, the mean is smaller than the median.</a:t>
            </a:r>
          </a:p>
        </p:txBody>
      </p:sp>
    </p:spTree>
    <p:extLst>
      <p:ext uri="{BB962C8B-B14F-4D97-AF65-F5344CB8AC3E}">
        <p14:creationId xmlns:p14="http://schemas.microsoft.com/office/powerpoint/2010/main" val="1484971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73E8C-EC22-D9F3-B7A1-733D4B9380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4B12BE-4BAD-BA57-A1B7-BA00299754F7}"/>
              </a:ext>
            </a:extLst>
          </p:cNvPr>
          <p:cNvSpPr>
            <a:spLocks noGrp="1"/>
          </p:cNvSpPr>
          <p:nvPr>
            <p:ph type="title"/>
          </p:nvPr>
        </p:nvSpPr>
        <p:spPr/>
        <p:txBody>
          <a:bodyPr/>
          <a:lstStyle/>
          <a:p>
            <a:r>
              <a:rPr lang="en-US" b="1" dirty="0"/>
              <a:t>Daily Total Rainfall &amp; Snowfall</a:t>
            </a:r>
          </a:p>
        </p:txBody>
      </p:sp>
      <p:pic>
        <p:nvPicPr>
          <p:cNvPr id="7" name="Content Placeholder 6">
            <a:extLst>
              <a:ext uri="{FF2B5EF4-FFF2-40B4-BE49-F238E27FC236}">
                <a16:creationId xmlns:a16="http://schemas.microsoft.com/office/drawing/2014/main" id="{80D8DB2F-5365-AD29-9549-1B2EE7542F85}"/>
              </a:ext>
            </a:extLst>
          </p:cNvPr>
          <p:cNvPicPr>
            <a:picLocks noGrp="1" noChangeAspect="1"/>
          </p:cNvPicPr>
          <p:nvPr>
            <p:ph idx="1"/>
          </p:nvPr>
        </p:nvPicPr>
        <p:blipFill>
          <a:blip r:embed="rId2"/>
          <a:stretch>
            <a:fillRect/>
          </a:stretch>
        </p:blipFill>
        <p:spPr>
          <a:xfrm>
            <a:off x="5712874" y="982663"/>
            <a:ext cx="4881053" cy="4892675"/>
          </a:xfrm>
        </p:spPr>
      </p:pic>
      <p:sp>
        <p:nvSpPr>
          <p:cNvPr id="5" name="Text Placeholder 4">
            <a:extLst>
              <a:ext uri="{FF2B5EF4-FFF2-40B4-BE49-F238E27FC236}">
                <a16:creationId xmlns:a16="http://schemas.microsoft.com/office/drawing/2014/main" id="{1877EF4C-0D1C-F11C-39B5-04B07312FA46}"/>
              </a:ext>
            </a:extLst>
          </p:cNvPr>
          <p:cNvSpPr>
            <a:spLocks noGrp="1"/>
          </p:cNvSpPr>
          <p:nvPr>
            <p:ph type="body" sz="half" idx="2"/>
          </p:nvPr>
        </p:nvSpPr>
        <p:spPr/>
        <p:txBody>
          <a:bodyPr anchor="ctr"/>
          <a:lstStyle/>
          <a:p>
            <a:pPr marL="285750" indent="-285750" algn="l">
              <a:buFont typeface="Wingdings" panose="05000000000000000000" pitchFamily="2" charset="2"/>
              <a:buChar char="v"/>
            </a:pPr>
            <a:r>
              <a:rPr lang="en-US" dirty="0"/>
              <a:t>Snowfall primarily occurs during winter days. Rainfall occurs almost year-round, with its main peaks in June, July, and September</a:t>
            </a:r>
          </a:p>
        </p:txBody>
      </p:sp>
    </p:spTree>
    <p:extLst>
      <p:ext uri="{BB962C8B-B14F-4D97-AF65-F5344CB8AC3E}">
        <p14:creationId xmlns:p14="http://schemas.microsoft.com/office/powerpoint/2010/main" val="29451888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F268F-A8B8-E67F-348D-CF052AF3FB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220FA0-8C43-012E-99C3-E1F10E4515C4}"/>
              </a:ext>
            </a:extLst>
          </p:cNvPr>
          <p:cNvSpPr>
            <a:spLocks noGrp="1"/>
          </p:cNvSpPr>
          <p:nvPr>
            <p:ph type="title"/>
          </p:nvPr>
        </p:nvSpPr>
        <p:spPr/>
        <p:txBody>
          <a:bodyPr/>
          <a:lstStyle/>
          <a:p>
            <a:r>
              <a:rPr lang="en-US" dirty="0"/>
              <a:t>Predictive Analysis</a:t>
            </a:r>
          </a:p>
        </p:txBody>
      </p:sp>
    </p:spTree>
    <p:extLst>
      <p:ext uri="{BB962C8B-B14F-4D97-AF65-F5344CB8AC3E}">
        <p14:creationId xmlns:p14="http://schemas.microsoft.com/office/powerpoint/2010/main" val="23830271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31B71-2457-1F0C-7C2B-419DD5D232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28677C-C93D-EB81-68F6-055922042A45}"/>
              </a:ext>
            </a:extLst>
          </p:cNvPr>
          <p:cNvSpPr>
            <a:spLocks noGrp="1"/>
          </p:cNvSpPr>
          <p:nvPr>
            <p:ph type="title"/>
          </p:nvPr>
        </p:nvSpPr>
        <p:spPr/>
        <p:txBody>
          <a:bodyPr/>
          <a:lstStyle/>
          <a:p>
            <a:r>
              <a:rPr lang="en-US" b="1" dirty="0"/>
              <a:t>Ranked Coefficients</a:t>
            </a:r>
          </a:p>
        </p:txBody>
      </p:sp>
      <p:pic>
        <p:nvPicPr>
          <p:cNvPr id="9" name="Content Placeholder 8">
            <a:extLst>
              <a:ext uri="{FF2B5EF4-FFF2-40B4-BE49-F238E27FC236}">
                <a16:creationId xmlns:a16="http://schemas.microsoft.com/office/drawing/2014/main" id="{B3CBA382-3801-BD3B-BDB6-67A0F52D0AC5}"/>
              </a:ext>
            </a:extLst>
          </p:cNvPr>
          <p:cNvPicPr>
            <a:picLocks noGrp="1" noChangeAspect="1"/>
          </p:cNvPicPr>
          <p:nvPr>
            <p:ph idx="1"/>
          </p:nvPr>
        </p:nvPicPr>
        <p:blipFill>
          <a:blip r:embed="rId2"/>
          <a:stretch>
            <a:fillRect/>
          </a:stretch>
        </p:blipFill>
        <p:spPr>
          <a:xfrm>
            <a:off x="5693724" y="982663"/>
            <a:ext cx="4919352" cy="4892675"/>
          </a:xfrm>
        </p:spPr>
      </p:pic>
      <p:sp>
        <p:nvSpPr>
          <p:cNvPr id="7" name="Text Placeholder 6">
            <a:extLst>
              <a:ext uri="{FF2B5EF4-FFF2-40B4-BE49-F238E27FC236}">
                <a16:creationId xmlns:a16="http://schemas.microsoft.com/office/drawing/2014/main" id="{53A4138B-B7B2-EBF6-2462-CEFCBBE05A97}"/>
              </a:ext>
            </a:extLst>
          </p:cNvPr>
          <p:cNvSpPr>
            <a:spLocks noGrp="1"/>
          </p:cNvSpPr>
          <p:nvPr>
            <p:ph type="body" sz="half" idx="2"/>
          </p:nvPr>
        </p:nvSpPr>
        <p:spPr/>
        <p:txBody>
          <a:bodyPr anchor="ctr">
            <a:normAutofit fontScale="92500" lnSpcReduction="20000"/>
          </a:bodyPr>
          <a:lstStyle/>
          <a:p>
            <a:pPr marL="285750" indent="-285750" algn="l">
              <a:buFont typeface="Wingdings" panose="05000000000000000000" pitchFamily="2" charset="2"/>
              <a:buChar char="v"/>
            </a:pPr>
            <a:r>
              <a:rPr lang="en-US" dirty="0"/>
              <a:t>Rainfall, humidity, the 6 PM temperature, and overall temperature are the strongest predictors of bike rentals. </a:t>
            </a:r>
          </a:p>
          <a:p>
            <a:pPr marL="285750" indent="-285750" algn="l">
              <a:buFont typeface="Wingdings" panose="05000000000000000000" pitchFamily="2" charset="2"/>
              <a:buChar char="v"/>
            </a:pPr>
            <a:r>
              <a:rPr lang="en-US" dirty="0"/>
              <a:t>Rainfall and humidity make biking less comfortable and practical. </a:t>
            </a:r>
          </a:p>
          <a:p>
            <a:pPr marL="285750" indent="-285750" algn="l">
              <a:buFont typeface="Wingdings" panose="05000000000000000000" pitchFamily="2" charset="2"/>
              <a:buChar char="v"/>
            </a:pPr>
            <a:r>
              <a:rPr lang="en-US" dirty="0"/>
              <a:t>Temperature, especially at 6 PM—a key time for commuting and leisure—encourages biking when conditions are favorable. Together, these factors highlight the influence of weather on outdoor activity preferences.</a:t>
            </a:r>
          </a:p>
        </p:txBody>
      </p:sp>
    </p:spTree>
    <p:extLst>
      <p:ext uri="{BB962C8B-B14F-4D97-AF65-F5344CB8AC3E}">
        <p14:creationId xmlns:p14="http://schemas.microsoft.com/office/powerpoint/2010/main" val="2236601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244FB-CDCE-C98A-2644-01A5422F9E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D87CB8-6870-FE3E-B75D-BB7739B5CAEE}"/>
              </a:ext>
            </a:extLst>
          </p:cNvPr>
          <p:cNvSpPr>
            <a:spLocks noGrp="1"/>
          </p:cNvSpPr>
          <p:nvPr>
            <p:ph type="title"/>
          </p:nvPr>
        </p:nvSpPr>
        <p:spPr/>
        <p:txBody>
          <a:bodyPr/>
          <a:lstStyle/>
          <a:p>
            <a:r>
              <a:rPr lang="en-US" b="1" dirty="0"/>
              <a:t>Model Evaluation</a:t>
            </a:r>
          </a:p>
        </p:txBody>
      </p:sp>
      <p:pic>
        <p:nvPicPr>
          <p:cNvPr id="9" name="Content Placeholder 8">
            <a:extLst>
              <a:ext uri="{FF2B5EF4-FFF2-40B4-BE49-F238E27FC236}">
                <a16:creationId xmlns:a16="http://schemas.microsoft.com/office/drawing/2014/main" id="{339DBCEB-B766-37E1-695E-E27F608B5CC6}"/>
              </a:ext>
            </a:extLst>
          </p:cNvPr>
          <p:cNvPicPr>
            <a:picLocks noGrp="1" noChangeAspect="1"/>
          </p:cNvPicPr>
          <p:nvPr>
            <p:ph idx="1"/>
          </p:nvPr>
        </p:nvPicPr>
        <p:blipFill>
          <a:blip r:embed="rId2"/>
          <a:stretch>
            <a:fillRect/>
          </a:stretch>
        </p:blipFill>
        <p:spPr>
          <a:xfrm>
            <a:off x="5704140" y="982663"/>
            <a:ext cx="4898520" cy="4892675"/>
          </a:xfrm>
        </p:spPr>
      </p:pic>
      <p:sp>
        <p:nvSpPr>
          <p:cNvPr id="7" name="Text Placeholder 6">
            <a:extLst>
              <a:ext uri="{FF2B5EF4-FFF2-40B4-BE49-F238E27FC236}">
                <a16:creationId xmlns:a16="http://schemas.microsoft.com/office/drawing/2014/main" id="{92C3DB86-E336-8861-397A-F476918DD277}"/>
              </a:ext>
            </a:extLst>
          </p:cNvPr>
          <p:cNvSpPr>
            <a:spLocks noGrp="1"/>
          </p:cNvSpPr>
          <p:nvPr>
            <p:ph type="body" sz="half" idx="2"/>
          </p:nvPr>
        </p:nvSpPr>
        <p:spPr/>
        <p:txBody>
          <a:bodyPr anchor="ctr"/>
          <a:lstStyle/>
          <a:p>
            <a:pPr marL="285750" indent="-285750" algn="l">
              <a:buFont typeface="Wingdings" panose="05000000000000000000" pitchFamily="2" charset="2"/>
              <a:buChar char="v"/>
            </a:pPr>
            <a:r>
              <a:rPr lang="en-US" dirty="0"/>
              <a:t>The Root Mean Squared Error (RMSE) and R Squared (RSQ) metrics were used to assess the performance of each model. The bar charts on the right show the RMSE and RSQ performance of all models.</a:t>
            </a:r>
          </a:p>
        </p:txBody>
      </p:sp>
    </p:spTree>
    <p:extLst>
      <p:ext uri="{BB962C8B-B14F-4D97-AF65-F5344CB8AC3E}">
        <p14:creationId xmlns:p14="http://schemas.microsoft.com/office/powerpoint/2010/main" val="12300198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02000-D2A9-7BFC-C379-9D036420EC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305C44-C13D-98C6-4F24-027F07DF9B45}"/>
              </a:ext>
            </a:extLst>
          </p:cNvPr>
          <p:cNvSpPr>
            <a:spLocks noGrp="1"/>
          </p:cNvSpPr>
          <p:nvPr>
            <p:ph type="title"/>
          </p:nvPr>
        </p:nvSpPr>
        <p:spPr/>
        <p:txBody>
          <a:bodyPr/>
          <a:lstStyle/>
          <a:p>
            <a:r>
              <a:rPr lang="en-US" b="1" dirty="0"/>
              <a:t>Q-Q Plot of the Best Model</a:t>
            </a:r>
          </a:p>
        </p:txBody>
      </p:sp>
      <p:pic>
        <p:nvPicPr>
          <p:cNvPr id="9" name="Content Placeholder 8">
            <a:extLst>
              <a:ext uri="{FF2B5EF4-FFF2-40B4-BE49-F238E27FC236}">
                <a16:creationId xmlns:a16="http://schemas.microsoft.com/office/drawing/2014/main" id="{4352C2F6-E2B6-C47B-6C97-4D2B0B53CD3D}"/>
              </a:ext>
            </a:extLst>
          </p:cNvPr>
          <p:cNvPicPr>
            <a:picLocks noGrp="1" noChangeAspect="1"/>
          </p:cNvPicPr>
          <p:nvPr>
            <p:ph idx="1"/>
          </p:nvPr>
        </p:nvPicPr>
        <p:blipFill>
          <a:blip r:embed="rId2"/>
          <a:stretch>
            <a:fillRect/>
          </a:stretch>
        </p:blipFill>
        <p:spPr>
          <a:xfrm>
            <a:off x="5699739" y="982663"/>
            <a:ext cx="4907323" cy="4892675"/>
          </a:xfrm>
        </p:spPr>
      </p:pic>
      <p:sp>
        <p:nvSpPr>
          <p:cNvPr id="7" name="Text Placeholder 6">
            <a:extLst>
              <a:ext uri="{FF2B5EF4-FFF2-40B4-BE49-F238E27FC236}">
                <a16:creationId xmlns:a16="http://schemas.microsoft.com/office/drawing/2014/main" id="{3137605E-E095-399D-AF4C-A3759E7C14EF}"/>
              </a:ext>
            </a:extLst>
          </p:cNvPr>
          <p:cNvSpPr>
            <a:spLocks noGrp="1"/>
          </p:cNvSpPr>
          <p:nvPr>
            <p:ph type="body" sz="half" idx="2"/>
          </p:nvPr>
        </p:nvSpPr>
        <p:spPr/>
        <p:txBody>
          <a:bodyPr anchor="ctr"/>
          <a:lstStyle/>
          <a:p>
            <a:pPr marL="285750" indent="-285750">
              <a:buFont typeface="Wingdings" panose="05000000000000000000" pitchFamily="2" charset="2"/>
              <a:buChar char="v"/>
            </a:pPr>
            <a:r>
              <a:rPr lang="en-US" dirty="0"/>
              <a:t>Q-Q plot of the best model’s test results vs the truths</a:t>
            </a:r>
          </a:p>
        </p:txBody>
      </p:sp>
    </p:spTree>
    <p:extLst>
      <p:ext uri="{BB962C8B-B14F-4D97-AF65-F5344CB8AC3E}">
        <p14:creationId xmlns:p14="http://schemas.microsoft.com/office/powerpoint/2010/main" val="2717996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7F49A-AEAA-CFA5-C39E-8422A62E1679}"/>
              </a:ext>
            </a:extLst>
          </p:cNvPr>
          <p:cNvSpPr>
            <a:spLocks noGrp="1"/>
          </p:cNvSpPr>
          <p:nvPr>
            <p:ph type="title"/>
          </p:nvPr>
        </p:nvSpPr>
        <p:spPr/>
        <p:txBody>
          <a:bodyPr anchor="ctr"/>
          <a:lstStyle/>
          <a:p>
            <a:r>
              <a:rPr lang="en-US" dirty="0"/>
              <a:t>Executive Summary</a:t>
            </a:r>
          </a:p>
        </p:txBody>
      </p:sp>
      <p:sp>
        <p:nvSpPr>
          <p:cNvPr id="3" name="Content Placeholder 2">
            <a:extLst>
              <a:ext uri="{FF2B5EF4-FFF2-40B4-BE49-F238E27FC236}">
                <a16:creationId xmlns:a16="http://schemas.microsoft.com/office/drawing/2014/main" id="{307CE418-699F-8A97-272B-EB27E6DD97A8}"/>
              </a:ext>
            </a:extLst>
          </p:cNvPr>
          <p:cNvSpPr>
            <a:spLocks noGrp="1"/>
          </p:cNvSpPr>
          <p:nvPr>
            <p:ph idx="1"/>
          </p:nvPr>
        </p:nvSpPr>
        <p:spPr/>
        <p:txBody>
          <a:bodyPr>
            <a:normAutofit fontScale="77500" lnSpcReduction="20000"/>
          </a:bodyPr>
          <a:lstStyle/>
          <a:p>
            <a:pPr>
              <a:buFont typeface="Wingdings" panose="05000000000000000000" pitchFamily="2" charset="2"/>
              <a:buChar char="v"/>
            </a:pPr>
            <a:r>
              <a:rPr lang="en-US" dirty="0"/>
              <a:t> Rising Importance of Bike Sharing:</a:t>
            </a:r>
          </a:p>
          <a:p>
            <a:pPr lvl="1">
              <a:buFont typeface="Wingdings" panose="05000000000000000000" pitchFamily="2" charset="2"/>
              <a:buChar char="Ø"/>
            </a:pPr>
            <a:r>
              <a:rPr lang="en-US" dirty="0"/>
              <a:t>Over the past few decades, bike sharing has become increasingly significant as more people seek healthier and more livable cities where such activities are readily accessible.</a:t>
            </a:r>
          </a:p>
          <a:p>
            <a:pPr>
              <a:buFont typeface="Wingdings" panose="05000000000000000000" pitchFamily="2" charset="2"/>
              <a:buChar char="v"/>
            </a:pPr>
            <a:r>
              <a:rPr lang="en-US" dirty="0"/>
              <a:t> Prediction of bike rental:</a:t>
            </a:r>
          </a:p>
          <a:p>
            <a:pPr lvl="1">
              <a:buFont typeface="Wingdings" panose="05000000000000000000" pitchFamily="2" charset="2"/>
              <a:buChar char="Ø"/>
            </a:pPr>
            <a:r>
              <a:rPr lang="en-US" dirty="0"/>
              <a:t>We discovered that a polynomial model with more terms and interactions, achieved the best performance.</a:t>
            </a:r>
          </a:p>
          <a:p>
            <a:pPr lvl="1">
              <a:buFont typeface="Wingdings" panose="05000000000000000000" pitchFamily="2" charset="2"/>
              <a:buChar char="Ø"/>
            </a:pPr>
            <a:r>
              <a:rPr lang="en-US" dirty="0"/>
              <a:t>Key factors include temperature, rainfall, humidity, peak hour, and weekdays, indicating weathers significant impact on bike rentals.</a:t>
            </a:r>
          </a:p>
          <a:p>
            <a:pPr>
              <a:buFont typeface="Wingdings" panose="05000000000000000000" pitchFamily="2" charset="2"/>
              <a:buChar char="v"/>
            </a:pPr>
            <a:r>
              <a:rPr lang="en-US" dirty="0"/>
              <a:t>Dataset Overview:</a:t>
            </a:r>
          </a:p>
          <a:p>
            <a:pPr lvl="1">
              <a:buFont typeface="Wingdings" panose="05000000000000000000" pitchFamily="2" charset="2"/>
              <a:buChar char="Ø"/>
            </a:pPr>
            <a:r>
              <a:rPr lang="en-US" dirty="0"/>
              <a:t>The Dataset encompasses weather information (including temperature, humidity, windspeed, etc.). Hourly bike rentals counts, and date details for the capital bike share system from 2017 to 2018.		</a:t>
            </a:r>
          </a:p>
        </p:txBody>
      </p:sp>
    </p:spTree>
    <p:extLst>
      <p:ext uri="{BB962C8B-B14F-4D97-AF65-F5344CB8AC3E}">
        <p14:creationId xmlns:p14="http://schemas.microsoft.com/office/powerpoint/2010/main" val="12675795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15018-196D-FCAE-B6BD-86F51904C0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8C4D02-5C8B-3DCF-CD6F-59D1773B8A18}"/>
              </a:ext>
            </a:extLst>
          </p:cNvPr>
          <p:cNvSpPr>
            <a:spLocks noGrp="1"/>
          </p:cNvSpPr>
          <p:nvPr>
            <p:ph type="title"/>
          </p:nvPr>
        </p:nvSpPr>
        <p:spPr/>
        <p:txBody>
          <a:bodyPr/>
          <a:lstStyle/>
          <a:p>
            <a:r>
              <a:rPr lang="en-US" dirty="0" err="1"/>
              <a:t>DashBoard</a:t>
            </a:r>
            <a:endParaRPr lang="en-US" dirty="0"/>
          </a:p>
        </p:txBody>
      </p:sp>
    </p:spTree>
    <p:extLst>
      <p:ext uri="{BB962C8B-B14F-4D97-AF65-F5344CB8AC3E}">
        <p14:creationId xmlns:p14="http://schemas.microsoft.com/office/powerpoint/2010/main" val="36584529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17173-4304-5A48-8CCC-5B41511B6E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7B28C8-577D-A08A-5227-BCB4B34067A5}"/>
              </a:ext>
            </a:extLst>
          </p:cNvPr>
          <p:cNvSpPr>
            <a:spLocks noGrp="1"/>
          </p:cNvSpPr>
          <p:nvPr>
            <p:ph type="title"/>
          </p:nvPr>
        </p:nvSpPr>
        <p:spPr/>
        <p:txBody>
          <a:bodyPr/>
          <a:lstStyle/>
          <a:p>
            <a:r>
              <a:rPr lang="en-US" b="1" dirty="0"/>
              <a:t>Global Bike Demand Prediction</a:t>
            </a:r>
          </a:p>
        </p:txBody>
      </p:sp>
      <p:pic>
        <p:nvPicPr>
          <p:cNvPr id="9" name="Content Placeholder 8">
            <a:extLst>
              <a:ext uri="{FF2B5EF4-FFF2-40B4-BE49-F238E27FC236}">
                <a16:creationId xmlns:a16="http://schemas.microsoft.com/office/drawing/2014/main" id="{827755BC-C2D4-3C9C-5F87-F6F4B3E089C4}"/>
              </a:ext>
            </a:extLst>
          </p:cNvPr>
          <p:cNvPicPr>
            <a:picLocks noGrp="1" noChangeAspect="1"/>
          </p:cNvPicPr>
          <p:nvPr>
            <p:ph idx="1"/>
          </p:nvPr>
        </p:nvPicPr>
        <p:blipFill>
          <a:blip r:embed="rId2"/>
          <a:stretch>
            <a:fillRect/>
          </a:stretch>
        </p:blipFill>
        <p:spPr>
          <a:xfrm>
            <a:off x="5418138" y="2041504"/>
            <a:ext cx="5470525" cy="2774992"/>
          </a:xfrm>
        </p:spPr>
      </p:pic>
      <p:sp>
        <p:nvSpPr>
          <p:cNvPr id="7" name="Text Placeholder 6">
            <a:extLst>
              <a:ext uri="{FF2B5EF4-FFF2-40B4-BE49-F238E27FC236}">
                <a16:creationId xmlns:a16="http://schemas.microsoft.com/office/drawing/2014/main" id="{C3BC5D6D-4F13-6060-2ECD-960850D37A55}"/>
              </a:ext>
            </a:extLst>
          </p:cNvPr>
          <p:cNvSpPr>
            <a:spLocks noGrp="1"/>
          </p:cNvSpPr>
          <p:nvPr>
            <p:ph type="body" sz="half" idx="2"/>
          </p:nvPr>
        </p:nvSpPr>
        <p:spPr/>
        <p:txBody>
          <a:bodyPr anchor="ctr"/>
          <a:lstStyle/>
          <a:p>
            <a:r>
              <a:rPr lang="en-US" dirty="0"/>
              <a:t>Map of predicted bike demand for the cities of Seoul, Suzhou, London, New York and Paris.</a:t>
            </a:r>
          </a:p>
        </p:txBody>
      </p:sp>
    </p:spTree>
    <p:extLst>
      <p:ext uri="{BB962C8B-B14F-4D97-AF65-F5344CB8AC3E}">
        <p14:creationId xmlns:p14="http://schemas.microsoft.com/office/powerpoint/2010/main" val="24956644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F7533-3888-32F5-AD75-244A244540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73D1B3-0D63-878F-2FD3-E5BAA4982E43}"/>
              </a:ext>
            </a:extLst>
          </p:cNvPr>
          <p:cNvSpPr>
            <a:spLocks noGrp="1"/>
          </p:cNvSpPr>
          <p:nvPr>
            <p:ph type="title"/>
          </p:nvPr>
        </p:nvSpPr>
        <p:spPr/>
        <p:txBody>
          <a:bodyPr/>
          <a:lstStyle/>
          <a:p>
            <a:r>
              <a:rPr lang="en-US" b="1" dirty="0"/>
              <a:t>Dashboard City View: Seoul</a:t>
            </a:r>
          </a:p>
        </p:txBody>
      </p:sp>
      <p:pic>
        <p:nvPicPr>
          <p:cNvPr id="9" name="Content Placeholder 8">
            <a:extLst>
              <a:ext uri="{FF2B5EF4-FFF2-40B4-BE49-F238E27FC236}">
                <a16:creationId xmlns:a16="http://schemas.microsoft.com/office/drawing/2014/main" id="{4010B662-850A-8B22-E599-FFFA26921F57}"/>
              </a:ext>
            </a:extLst>
          </p:cNvPr>
          <p:cNvPicPr>
            <a:picLocks noGrp="1" noChangeAspect="1"/>
          </p:cNvPicPr>
          <p:nvPr>
            <p:ph idx="1"/>
          </p:nvPr>
        </p:nvPicPr>
        <p:blipFill>
          <a:blip r:embed="rId2"/>
          <a:stretch>
            <a:fillRect/>
          </a:stretch>
        </p:blipFill>
        <p:spPr>
          <a:xfrm>
            <a:off x="5418138" y="1497105"/>
            <a:ext cx="6039559" cy="4078941"/>
          </a:xfrm>
        </p:spPr>
      </p:pic>
      <p:sp>
        <p:nvSpPr>
          <p:cNvPr id="7" name="Text Placeholder 6">
            <a:extLst>
              <a:ext uri="{FF2B5EF4-FFF2-40B4-BE49-F238E27FC236}">
                <a16:creationId xmlns:a16="http://schemas.microsoft.com/office/drawing/2014/main" id="{680B98CB-D2C7-FE2F-E12B-D5A4F25E13DA}"/>
              </a:ext>
            </a:extLst>
          </p:cNvPr>
          <p:cNvSpPr>
            <a:spLocks noGrp="1"/>
          </p:cNvSpPr>
          <p:nvPr>
            <p:ph type="body" sz="half" idx="2"/>
          </p:nvPr>
        </p:nvSpPr>
        <p:spPr/>
        <p:txBody>
          <a:bodyPr anchor="ctr"/>
          <a:lstStyle/>
          <a:p>
            <a:r>
              <a:rPr lang="en-US" dirty="0"/>
              <a:t>The following screenshot displays Seoul’s temperature forecast and bike demand forecast. However, the impact of humidity on predicted bike demand is missing due to technical reasons.</a:t>
            </a:r>
          </a:p>
        </p:txBody>
      </p:sp>
    </p:spTree>
    <p:extLst>
      <p:ext uri="{BB962C8B-B14F-4D97-AF65-F5344CB8AC3E}">
        <p14:creationId xmlns:p14="http://schemas.microsoft.com/office/powerpoint/2010/main" val="2277682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F9C78-4EFF-E58F-7203-57E44DDA90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8254A3-8F00-99DF-EC5D-458FA3DE7346}"/>
              </a:ext>
            </a:extLst>
          </p:cNvPr>
          <p:cNvSpPr>
            <a:spLocks noGrp="1"/>
          </p:cNvSpPr>
          <p:nvPr>
            <p:ph type="title"/>
          </p:nvPr>
        </p:nvSpPr>
        <p:spPr/>
        <p:txBody>
          <a:bodyPr/>
          <a:lstStyle/>
          <a:p>
            <a:r>
              <a:rPr lang="en-US" b="1" dirty="0"/>
              <a:t>Dashboard City View: London</a:t>
            </a:r>
          </a:p>
        </p:txBody>
      </p:sp>
      <p:pic>
        <p:nvPicPr>
          <p:cNvPr id="9" name="Content Placeholder 8">
            <a:extLst>
              <a:ext uri="{FF2B5EF4-FFF2-40B4-BE49-F238E27FC236}">
                <a16:creationId xmlns:a16="http://schemas.microsoft.com/office/drawing/2014/main" id="{38B91575-03AB-D632-88B0-A873F9793738}"/>
              </a:ext>
            </a:extLst>
          </p:cNvPr>
          <p:cNvPicPr>
            <a:picLocks noGrp="1" noChangeAspect="1"/>
          </p:cNvPicPr>
          <p:nvPr>
            <p:ph idx="1"/>
          </p:nvPr>
        </p:nvPicPr>
        <p:blipFill>
          <a:blip r:embed="rId2"/>
          <a:stretch>
            <a:fillRect/>
          </a:stretch>
        </p:blipFill>
        <p:spPr>
          <a:xfrm>
            <a:off x="5238844" y="1066802"/>
            <a:ext cx="6120174" cy="4536140"/>
          </a:xfrm>
        </p:spPr>
      </p:pic>
      <p:sp>
        <p:nvSpPr>
          <p:cNvPr id="7" name="Text Placeholder 6">
            <a:extLst>
              <a:ext uri="{FF2B5EF4-FFF2-40B4-BE49-F238E27FC236}">
                <a16:creationId xmlns:a16="http://schemas.microsoft.com/office/drawing/2014/main" id="{480690AD-27FF-5164-1768-B6449F3E6111}"/>
              </a:ext>
            </a:extLst>
          </p:cNvPr>
          <p:cNvSpPr>
            <a:spLocks noGrp="1"/>
          </p:cNvSpPr>
          <p:nvPr>
            <p:ph type="body" sz="half" idx="2"/>
          </p:nvPr>
        </p:nvSpPr>
        <p:spPr/>
        <p:txBody>
          <a:bodyPr anchor="ctr"/>
          <a:lstStyle/>
          <a:p>
            <a:r>
              <a:rPr lang="en-US" dirty="0"/>
              <a:t>The following screenshot displays London’s temperature forecast, bike demand forecast, and the impact of humidity on predicted bike demand.</a:t>
            </a:r>
          </a:p>
        </p:txBody>
      </p:sp>
    </p:spTree>
    <p:extLst>
      <p:ext uri="{BB962C8B-B14F-4D97-AF65-F5344CB8AC3E}">
        <p14:creationId xmlns:p14="http://schemas.microsoft.com/office/powerpoint/2010/main" val="14299888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A31619-6984-1D7C-ABDE-4C3DACE5BF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31F8FA-8E5B-89C7-8335-055392401E8D}"/>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F9FF4D8A-CD14-CDE0-211E-7B1C48F242C4}"/>
              </a:ext>
            </a:extLst>
          </p:cNvPr>
          <p:cNvSpPr>
            <a:spLocks noGrp="1"/>
          </p:cNvSpPr>
          <p:nvPr>
            <p:ph idx="1"/>
          </p:nvPr>
        </p:nvSpPr>
        <p:spPr/>
        <p:txBody>
          <a:bodyPr/>
          <a:lstStyle/>
          <a:p>
            <a:pPr>
              <a:buFont typeface="Wingdings" panose="05000000000000000000" pitchFamily="2" charset="2"/>
              <a:buChar char="v"/>
            </a:pPr>
            <a:r>
              <a:rPr lang="en-US" dirty="0"/>
              <a:t> The summer months of June and July saw the biggest demand for bike sharing. </a:t>
            </a:r>
          </a:p>
          <a:p>
            <a:pPr>
              <a:buFont typeface="Wingdings" panose="05000000000000000000" pitchFamily="2" charset="2"/>
              <a:buChar char="v"/>
            </a:pPr>
            <a:r>
              <a:rPr lang="en-US" dirty="0"/>
              <a:t>During the day, the peak demand for rental bikes is between 6 and 7 p.m. </a:t>
            </a:r>
          </a:p>
          <a:p>
            <a:pPr>
              <a:buFont typeface="Wingdings" panose="05000000000000000000" pitchFamily="2" charset="2"/>
              <a:buChar char="v"/>
            </a:pPr>
            <a:r>
              <a:rPr lang="en-US" dirty="0"/>
              <a:t>During the winter, there is virtually little demand for bicycles. </a:t>
            </a:r>
          </a:p>
          <a:p>
            <a:pPr>
              <a:buFont typeface="Wingdings" panose="05000000000000000000" pitchFamily="2" charset="2"/>
              <a:buChar char="v"/>
            </a:pPr>
            <a:r>
              <a:rPr lang="en-US" dirty="0"/>
              <a:t>The quantity of bikes hired throughout each hour of any given day is heavily influenced by temperature and humidity.</a:t>
            </a:r>
          </a:p>
        </p:txBody>
      </p:sp>
    </p:spTree>
    <p:extLst>
      <p:ext uri="{BB962C8B-B14F-4D97-AF65-F5344CB8AC3E}">
        <p14:creationId xmlns:p14="http://schemas.microsoft.com/office/powerpoint/2010/main" val="268453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1752C-324E-5ADB-A146-6E6BB1EEE68C}"/>
              </a:ext>
            </a:extLst>
          </p:cNvPr>
          <p:cNvSpPr>
            <a:spLocks noGrp="1"/>
          </p:cNvSpPr>
          <p:nvPr>
            <p:ph type="title"/>
          </p:nvPr>
        </p:nvSpPr>
        <p:spPr/>
        <p:txBody>
          <a:bodyPr/>
          <a:lstStyle/>
          <a:p>
            <a:r>
              <a:rPr lang="en-US" b="1" dirty="0"/>
              <a:t>Appendix</a:t>
            </a:r>
          </a:p>
        </p:txBody>
      </p:sp>
      <p:sp>
        <p:nvSpPr>
          <p:cNvPr id="5" name="Content Placeholder 4">
            <a:extLst>
              <a:ext uri="{FF2B5EF4-FFF2-40B4-BE49-F238E27FC236}">
                <a16:creationId xmlns:a16="http://schemas.microsoft.com/office/drawing/2014/main" id="{3E7AA6E2-360E-EE19-0B5D-FE1B1BF0EEA9}"/>
              </a:ext>
            </a:extLst>
          </p:cNvPr>
          <p:cNvSpPr>
            <a:spLocks noGrp="1"/>
          </p:cNvSpPr>
          <p:nvPr>
            <p:ph idx="1"/>
          </p:nvPr>
        </p:nvSpPr>
        <p:spPr/>
        <p:txBody>
          <a:bodyPr/>
          <a:lstStyle/>
          <a:p>
            <a:pPr>
              <a:buFont typeface="Wingdings" panose="05000000000000000000" pitchFamily="2" charset="2"/>
              <a:buChar char="v"/>
            </a:pPr>
            <a:r>
              <a:rPr lang="en-US" dirty="0"/>
              <a:t> Web Scrapping</a:t>
            </a:r>
          </a:p>
          <a:p>
            <a:pPr>
              <a:buFont typeface="Wingdings" panose="05000000000000000000" pitchFamily="2" charset="2"/>
              <a:buChar char="v"/>
            </a:pPr>
            <a:r>
              <a:rPr lang="en-US" dirty="0" err="1"/>
              <a:t>OpenWeather</a:t>
            </a:r>
            <a:r>
              <a:rPr lang="en-US" dirty="0"/>
              <a:t>  API</a:t>
            </a:r>
          </a:p>
          <a:p>
            <a:pPr>
              <a:buFont typeface="Wingdings" panose="05000000000000000000" pitchFamily="2" charset="2"/>
              <a:buChar char="v"/>
            </a:pPr>
            <a:r>
              <a:rPr lang="en-US" dirty="0"/>
              <a:t>Data Wrangling – Regular Expression</a:t>
            </a:r>
          </a:p>
          <a:p>
            <a:pPr>
              <a:buFont typeface="Wingdings" panose="05000000000000000000" pitchFamily="2" charset="2"/>
              <a:buChar char="v"/>
            </a:pPr>
            <a:r>
              <a:rPr lang="en-US" dirty="0"/>
              <a:t>EDA – SQL</a:t>
            </a:r>
          </a:p>
          <a:p>
            <a:pPr>
              <a:buFont typeface="Wingdings" panose="05000000000000000000" pitchFamily="2" charset="2"/>
              <a:buChar char="v"/>
            </a:pPr>
            <a:r>
              <a:rPr lang="en-US" dirty="0"/>
              <a:t>EDA with </a:t>
            </a:r>
            <a:r>
              <a:rPr lang="en-US" dirty="0" err="1"/>
              <a:t>Visualiztion</a:t>
            </a:r>
            <a:endParaRPr lang="en-US" dirty="0"/>
          </a:p>
        </p:txBody>
      </p:sp>
    </p:spTree>
    <p:extLst>
      <p:ext uri="{BB962C8B-B14F-4D97-AF65-F5344CB8AC3E}">
        <p14:creationId xmlns:p14="http://schemas.microsoft.com/office/powerpoint/2010/main" val="2712992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94A5E-2F16-C195-FB06-8D31D7BC5B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A2EE79-9262-2F31-5226-2BB0AD3C79BC}"/>
              </a:ext>
            </a:extLst>
          </p:cNvPr>
          <p:cNvSpPr>
            <a:spLocks noGrp="1"/>
          </p:cNvSpPr>
          <p:nvPr>
            <p:ph type="title"/>
          </p:nvPr>
        </p:nvSpPr>
        <p:spPr/>
        <p:txBody>
          <a:bodyPr/>
          <a:lstStyle/>
          <a:p>
            <a:r>
              <a:rPr lang="en-US" dirty="0"/>
              <a:t>Appendix: Web Scrapping</a:t>
            </a:r>
          </a:p>
        </p:txBody>
      </p:sp>
      <p:pic>
        <p:nvPicPr>
          <p:cNvPr id="9" name="Content Placeholder 8">
            <a:extLst>
              <a:ext uri="{FF2B5EF4-FFF2-40B4-BE49-F238E27FC236}">
                <a16:creationId xmlns:a16="http://schemas.microsoft.com/office/drawing/2014/main" id="{6F5DFBF4-01BD-1324-A7FF-5531D9DF29EC}"/>
              </a:ext>
            </a:extLst>
          </p:cNvPr>
          <p:cNvPicPr>
            <a:picLocks noGrp="1" noChangeAspect="1"/>
          </p:cNvPicPr>
          <p:nvPr>
            <p:ph idx="1"/>
          </p:nvPr>
        </p:nvPicPr>
        <p:blipFill>
          <a:blip r:embed="rId2"/>
          <a:stretch>
            <a:fillRect/>
          </a:stretch>
        </p:blipFill>
        <p:spPr>
          <a:xfrm>
            <a:off x="1364913" y="2557993"/>
            <a:ext cx="4731087" cy="3317875"/>
          </a:xfrm>
        </p:spPr>
      </p:pic>
      <p:pic>
        <p:nvPicPr>
          <p:cNvPr id="11" name="Picture 10">
            <a:extLst>
              <a:ext uri="{FF2B5EF4-FFF2-40B4-BE49-F238E27FC236}">
                <a16:creationId xmlns:a16="http://schemas.microsoft.com/office/drawing/2014/main" id="{FF08A36C-6CCE-4492-B7AC-98994EC3D323}"/>
              </a:ext>
            </a:extLst>
          </p:cNvPr>
          <p:cNvPicPr>
            <a:picLocks noChangeAspect="1"/>
          </p:cNvPicPr>
          <p:nvPr/>
        </p:nvPicPr>
        <p:blipFill>
          <a:blip r:embed="rId3"/>
          <a:stretch>
            <a:fillRect/>
          </a:stretch>
        </p:blipFill>
        <p:spPr>
          <a:xfrm>
            <a:off x="6849035" y="2557993"/>
            <a:ext cx="3368794" cy="3693544"/>
          </a:xfrm>
          <a:prstGeom prst="rect">
            <a:avLst/>
          </a:prstGeom>
        </p:spPr>
      </p:pic>
    </p:spTree>
    <p:extLst>
      <p:ext uri="{BB962C8B-B14F-4D97-AF65-F5344CB8AC3E}">
        <p14:creationId xmlns:p14="http://schemas.microsoft.com/office/powerpoint/2010/main" val="39403034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C9B00-0FDC-31B1-5988-0341CBC101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A0641D-2C14-31A5-267E-49CDB8813D5B}"/>
              </a:ext>
            </a:extLst>
          </p:cNvPr>
          <p:cNvSpPr>
            <a:spLocks noGrp="1"/>
          </p:cNvSpPr>
          <p:nvPr>
            <p:ph type="title"/>
          </p:nvPr>
        </p:nvSpPr>
        <p:spPr/>
        <p:txBody>
          <a:bodyPr>
            <a:normAutofit/>
          </a:bodyPr>
          <a:lstStyle/>
          <a:p>
            <a:r>
              <a:rPr lang="en-US" dirty="0"/>
              <a:t>Appendix: </a:t>
            </a:r>
            <a:r>
              <a:rPr lang="en-US" dirty="0" err="1"/>
              <a:t>OpenWeather</a:t>
            </a:r>
            <a:r>
              <a:rPr lang="en-US" dirty="0"/>
              <a:t> API</a:t>
            </a:r>
          </a:p>
        </p:txBody>
      </p:sp>
      <p:pic>
        <p:nvPicPr>
          <p:cNvPr id="5" name="Content Placeholder 4">
            <a:extLst>
              <a:ext uri="{FF2B5EF4-FFF2-40B4-BE49-F238E27FC236}">
                <a16:creationId xmlns:a16="http://schemas.microsoft.com/office/drawing/2014/main" id="{0AC66870-AC18-385D-83E4-2FBC9C3C193C}"/>
              </a:ext>
            </a:extLst>
          </p:cNvPr>
          <p:cNvPicPr>
            <a:picLocks noGrp="1" noChangeAspect="1"/>
          </p:cNvPicPr>
          <p:nvPr>
            <p:ph idx="1"/>
          </p:nvPr>
        </p:nvPicPr>
        <p:blipFill>
          <a:blip r:embed="rId2"/>
          <a:stretch>
            <a:fillRect/>
          </a:stretch>
        </p:blipFill>
        <p:spPr>
          <a:xfrm>
            <a:off x="2191873" y="2557993"/>
            <a:ext cx="2582829" cy="3317875"/>
          </a:xfrm>
        </p:spPr>
      </p:pic>
      <p:pic>
        <p:nvPicPr>
          <p:cNvPr id="7" name="Picture 6">
            <a:extLst>
              <a:ext uri="{FF2B5EF4-FFF2-40B4-BE49-F238E27FC236}">
                <a16:creationId xmlns:a16="http://schemas.microsoft.com/office/drawing/2014/main" id="{CCA5B041-0DF1-4E2C-2B94-B79E8F98067E}"/>
              </a:ext>
            </a:extLst>
          </p:cNvPr>
          <p:cNvPicPr>
            <a:picLocks noChangeAspect="1"/>
          </p:cNvPicPr>
          <p:nvPr/>
        </p:nvPicPr>
        <p:blipFill>
          <a:blip r:embed="rId3"/>
          <a:stretch>
            <a:fillRect/>
          </a:stretch>
        </p:blipFill>
        <p:spPr>
          <a:xfrm>
            <a:off x="5239623" y="2557993"/>
            <a:ext cx="2461060" cy="3317875"/>
          </a:xfrm>
          <a:prstGeom prst="rect">
            <a:avLst/>
          </a:prstGeom>
        </p:spPr>
      </p:pic>
      <p:pic>
        <p:nvPicPr>
          <p:cNvPr id="9" name="Picture 8">
            <a:extLst>
              <a:ext uri="{FF2B5EF4-FFF2-40B4-BE49-F238E27FC236}">
                <a16:creationId xmlns:a16="http://schemas.microsoft.com/office/drawing/2014/main" id="{8C0E16EC-C13E-76E3-A192-2E212D40C57C}"/>
              </a:ext>
            </a:extLst>
          </p:cNvPr>
          <p:cNvPicPr>
            <a:picLocks noChangeAspect="1"/>
          </p:cNvPicPr>
          <p:nvPr/>
        </p:nvPicPr>
        <p:blipFill>
          <a:blip r:embed="rId4"/>
          <a:stretch>
            <a:fillRect/>
          </a:stretch>
        </p:blipFill>
        <p:spPr>
          <a:xfrm>
            <a:off x="8242908" y="2557993"/>
            <a:ext cx="2257003" cy="3317875"/>
          </a:xfrm>
          <a:prstGeom prst="rect">
            <a:avLst/>
          </a:prstGeom>
        </p:spPr>
      </p:pic>
      <p:pic>
        <p:nvPicPr>
          <p:cNvPr id="11" name="Picture 10">
            <a:extLst>
              <a:ext uri="{FF2B5EF4-FFF2-40B4-BE49-F238E27FC236}">
                <a16:creationId xmlns:a16="http://schemas.microsoft.com/office/drawing/2014/main" id="{AE847AFE-DD72-D23F-9E19-F777DBD49E45}"/>
              </a:ext>
            </a:extLst>
          </p:cNvPr>
          <p:cNvPicPr>
            <a:picLocks noChangeAspect="1"/>
          </p:cNvPicPr>
          <p:nvPr/>
        </p:nvPicPr>
        <p:blipFill>
          <a:blip r:embed="rId5"/>
          <a:stretch>
            <a:fillRect/>
          </a:stretch>
        </p:blipFill>
        <p:spPr>
          <a:xfrm>
            <a:off x="3294530" y="5411252"/>
            <a:ext cx="6194612" cy="1165857"/>
          </a:xfrm>
          <a:prstGeom prst="rect">
            <a:avLst/>
          </a:prstGeom>
        </p:spPr>
      </p:pic>
    </p:spTree>
    <p:extLst>
      <p:ext uri="{BB962C8B-B14F-4D97-AF65-F5344CB8AC3E}">
        <p14:creationId xmlns:p14="http://schemas.microsoft.com/office/powerpoint/2010/main" val="26771974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050C4-2EFC-8871-625B-0FA1FD8AF2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5F1118-C7DC-8929-BBC6-1BAE190DE477}"/>
              </a:ext>
            </a:extLst>
          </p:cNvPr>
          <p:cNvSpPr>
            <a:spLocks noGrp="1"/>
          </p:cNvSpPr>
          <p:nvPr>
            <p:ph type="title"/>
          </p:nvPr>
        </p:nvSpPr>
        <p:spPr/>
        <p:txBody>
          <a:bodyPr>
            <a:normAutofit fontScale="90000"/>
          </a:bodyPr>
          <a:lstStyle/>
          <a:p>
            <a:r>
              <a:rPr lang="en-US" dirty="0"/>
              <a:t>Appendix: Data Wrangling – Regular Expressions</a:t>
            </a:r>
          </a:p>
        </p:txBody>
      </p:sp>
      <p:pic>
        <p:nvPicPr>
          <p:cNvPr id="5" name="Content Placeholder 4">
            <a:extLst>
              <a:ext uri="{FF2B5EF4-FFF2-40B4-BE49-F238E27FC236}">
                <a16:creationId xmlns:a16="http://schemas.microsoft.com/office/drawing/2014/main" id="{08B78951-1302-CE92-4407-2F38A422BA96}"/>
              </a:ext>
            </a:extLst>
          </p:cNvPr>
          <p:cNvPicPr>
            <a:picLocks noGrp="1" noChangeAspect="1"/>
          </p:cNvPicPr>
          <p:nvPr>
            <p:ph idx="1"/>
          </p:nvPr>
        </p:nvPicPr>
        <p:blipFill>
          <a:blip r:embed="rId2"/>
          <a:stretch>
            <a:fillRect/>
          </a:stretch>
        </p:blipFill>
        <p:spPr>
          <a:xfrm>
            <a:off x="1950501" y="2477166"/>
            <a:ext cx="3689808" cy="3499861"/>
          </a:xfrm>
        </p:spPr>
      </p:pic>
      <p:pic>
        <p:nvPicPr>
          <p:cNvPr id="7" name="Picture 6">
            <a:extLst>
              <a:ext uri="{FF2B5EF4-FFF2-40B4-BE49-F238E27FC236}">
                <a16:creationId xmlns:a16="http://schemas.microsoft.com/office/drawing/2014/main" id="{A012AC5A-60A6-74ED-92FA-AF0D1B1636AB}"/>
              </a:ext>
            </a:extLst>
          </p:cNvPr>
          <p:cNvPicPr>
            <a:picLocks noChangeAspect="1"/>
          </p:cNvPicPr>
          <p:nvPr/>
        </p:nvPicPr>
        <p:blipFill>
          <a:blip r:embed="rId3"/>
          <a:stretch>
            <a:fillRect/>
          </a:stretch>
        </p:blipFill>
        <p:spPr>
          <a:xfrm>
            <a:off x="6165410" y="2477166"/>
            <a:ext cx="4409038" cy="3491992"/>
          </a:xfrm>
          <a:prstGeom prst="rect">
            <a:avLst/>
          </a:prstGeom>
        </p:spPr>
      </p:pic>
    </p:spTree>
    <p:extLst>
      <p:ext uri="{BB962C8B-B14F-4D97-AF65-F5344CB8AC3E}">
        <p14:creationId xmlns:p14="http://schemas.microsoft.com/office/powerpoint/2010/main" val="25827350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8AB5D-05A9-BEB7-A751-C94CC1217F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76254E-2F68-6524-75DF-893975C695ED}"/>
              </a:ext>
            </a:extLst>
          </p:cNvPr>
          <p:cNvSpPr>
            <a:spLocks noGrp="1"/>
          </p:cNvSpPr>
          <p:nvPr>
            <p:ph type="title"/>
          </p:nvPr>
        </p:nvSpPr>
        <p:spPr/>
        <p:txBody>
          <a:bodyPr/>
          <a:lstStyle/>
          <a:p>
            <a:r>
              <a:rPr lang="en-US" dirty="0"/>
              <a:t>Appendix: EDA – SQL</a:t>
            </a:r>
          </a:p>
        </p:txBody>
      </p:sp>
      <p:pic>
        <p:nvPicPr>
          <p:cNvPr id="5" name="Content Placeholder 4">
            <a:extLst>
              <a:ext uri="{FF2B5EF4-FFF2-40B4-BE49-F238E27FC236}">
                <a16:creationId xmlns:a16="http://schemas.microsoft.com/office/drawing/2014/main" id="{5A4F6393-5157-48FF-6752-2F11A998EDB3}"/>
              </a:ext>
            </a:extLst>
          </p:cNvPr>
          <p:cNvPicPr>
            <a:picLocks noGrp="1" noChangeAspect="1"/>
          </p:cNvPicPr>
          <p:nvPr>
            <p:ph idx="1"/>
          </p:nvPr>
        </p:nvPicPr>
        <p:blipFill>
          <a:blip r:embed="rId2"/>
          <a:stretch>
            <a:fillRect/>
          </a:stretch>
        </p:blipFill>
        <p:spPr>
          <a:xfrm>
            <a:off x="1581339" y="2528569"/>
            <a:ext cx="4236265" cy="3401359"/>
          </a:xfrm>
        </p:spPr>
      </p:pic>
      <p:pic>
        <p:nvPicPr>
          <p:cNvPr id="7" name="Picture 6">
            <a:extLst>
              <a:ext uri="{FF2B5EF4-FFF2-40B4-BE49-F238E27FC236}">
                <a16:creationId xmlns:a16="http://schemas.microsoft.com/office/drawing/2014/main" id="{45301D32-4E36-25EC-0F45-F38B2452C0F6}"/>
              </a:ext>
            </a:extLst>
          </p:cNvPr>
          <p:cNvPicPr>
            <a:picLocks noChangeAspect="1"/>
          </p:cNvPicPr>
          <p:nvPr/>
        </p:nvPicPr>
        <p:blipFill>
          <a:blip r:embed="rId3"/>
          <a:stretch>
            <a:fillRect/>
          </a:stretch>
        </p:blipFill>
        <p:spPr>
          <a:xfrm>
            <a:off x="6374396" y="2528569"/>
            <a:ext cx="4236265" cy="3401359"/>
          </a:xfrm>
          <a:prstGeom prst="rect">
            <a:avLst/>
          </a:prstGeom>
        </p:spPr>
      </p:pic>
    </p:spTree>
    <p:extLst>
      <p:ext uri="{BB962C8B-B14F-4D97-AF65-F5344CB8AC3E}">
        <p14:creationId xmlns:p14="http://schemas.microsoft.com/office/powerpoint/2010/main" val="3347821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67AE3-FADE-4BD3-061C-026A0B5E2C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3EEB94-D3BF-BDD8-88BD-161A08949636}"/>
              </a:ext>
            </a:extLst>
          </p:cNvPr>
          <p:cNvSpPr>
            <a:spLocks noGrp="1"/>
          </p:cNvSpPr>
          <p:nvPr>
            <p:ph type="title"/>
          </p:nvPr>
        </p:nvSpPr>
        <p:spPr>
          <a:xfrm>
            <a:off x="2218108" y="982132"/>
            <a:ext cx="7958331" cy="1077229"/>
          </a:xfrm>
        </p:spPr>
        <p:txBody>
          <a:bodyPr anchor="ctr"/>
          <a:lstStyle/>
          <a:p>
            <a:r>
              <a:rPr lang="en-US" dirty="0"/>
              <a:t>Introduction</a:t>
            </a:r>
          </a:p>
        </p:txBody>
      </p:sp>
      <p:sp>
        <p:nvSpPr>
          <p:cNvPr id="3" name="Content Placeholder 2">
            <a:extLst>
              <a:ext uri="{FF2B5EF4-FFF2-40B4-BE49-F238E27FC236}">
                <a16:creationId xmlns:a16="http://schemas.microsoft.com/office/drawing/2014/main" id="{81C94BAE-119F-D2F5-EC7E-832B769BF589}"/>
              </a:ext>
            </a:extLst>
          </p:cNvPr>
          <p:cNvSpPr>
            <a:spLocks noGrp="1"/>
          </p:cNvSpPr>
          <p:nvPr>
            <p:ph idx="1"/>
          </p:nvPr>
        </p:nvSpPr>
        <p:spPr/>
        <p:txBody>
          <a:bodyPr>
            <a:normAutofit fontScale="77500" lnSpcReduction="20000"/>
          </a:bodyPr>
          <a:lstStyle/>
          <a:p>
            <a:pPr>
              <a:buFont typeface="Wingdings" panose="05000000000000000000" pitchFamily="2" charset="2"/>
              <a:buChar char="v"/>
            </a:pPr>
            <a:r>
              <a:rPr lang="en-US" dirty="0"/>
              <a:t>Problem Defining:</a:t>
            </a:r>
          </a:p>
          <a:p>
            <a:pPr lvl="1">
              <a:buFont typeface="Wingdings" panose="05000000000000000000" pitchFamily="2" charset="2"/>
              <a:buChar char="Ø"/>
            </a:pPr>
            <a:r>
              <a:rPr lang="en-US" dirty="0"/>
              <a:t>It is important for each of these cities to provide a reliable supply of rental bikes to optimize accessibility at all times.</a:t>
            </a:r>
          </a:p>
          <a:p>
            <a:pPr>
              <a:buFont typeface="Wingdings" panose="05000000000000000000" pitchFamily="2" charset="2"/>
              <a:buChar char="v"/>
            </a:pPr>
            <a:r>
              <a:rPr lang="en-US" dirty="0"/>
              <a:t>Solid Background:</a:t>
            </a:r>
          </a:p>
          <a:p>
            <a:pPr lvl="1">
              <a:buFont typeface="Wingdings" panose="05000000000000000000" pitchFamily="2" charset="2"/>
              <a:buChar char="Ø"/>
            </a:pPr>
            <a:r>
              <a:rPr lang="en-US" dirty="0"/>
              <a:t>The global bike sharing cities dataset is an HTML table on the Wikipedia page list of bicycle-sharing systems.</a:t>
            </a:r>
          </a:p>
          <a:p>
            <a:pPr>
              <a:buFont typeface="Wingdings" panose="05000000000000000000" pitchFamily="2" charset="2"/>
              <a:buChar char="v"/>
            </a:pPr>
            <a:r>
              <a:rPr lang="en-US" dirty="0"/>
              <a:t>Supportive Tool:</a:t>
            </a:r>
          </a:p>
          <a:p>
            <a:pPr lvl="1">
              <a:buFont typeface="Wingdings" panose="05000000000000000000" pitchFamily="2" charset="2"/>
              <a:buChar char="Ø"/>
            </a:pPr>
            <a:r>
              <a:rPr lang="en-US" dirty="0"/>
              <a:t>The open Weather API allows users to access current and forecasted weather data for any location including over 200,00 cities.</a:t>
            </a:r>
          </a:p>
          <a:p>
            <a:pPr>
              <a:buFont typeface="Wingdings" panose="05000000000000000000" pitchFamily="2" charset="2"/>
              <a:buChar char="v"/>
            </a:pPr>
            <a:r>
              <a:rPr lang="en-US" dirty="0"/>
              <a:t>The Goal:</a:t>
            </a:r>
          </a:p>
          <a:p>
            <a:pPr lvl="1">
              <a:buFont typeface="Wingdings" panose="05000000000000000000" pitchFamily="2" charset="2"/>
              <a:buChar char="Ø"/>
            </a:pPr>
            <a:r>
              <a:rPr lang="en-US" dirty="0"/>
              <a:t>Minimizing program costs, including bike supply to meet demand, is important. Predicting hourly bike needs based on weather helps optimize supply.</a:t>
            </a:r>
          </a:p>
        </p:txBody>
      </p:sp>
    </p:spTree>
    <p:extLst>
      <p:ext uri="{BB962C8B-B14F-4D97-AF65-F5344CB8AC3E}">
        <p14:creationId xmlns:p14="http://schemas.microsoft.com/office/powerpoint/2010/main" val="24940933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71574-1DD5-B126-0570-D50C849C77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77B115-7C2B-A03F-9AC9-BABA2C7FA7C8}"/>
              </a:ext>
            </a:extLst>
          </p:cNvPr>
          <p:cNvSpPr>
            <a:spLocks noGrp="1"/>
          </p:cNvSpPr>
          <p:nvPr>
            <p:ph type="title"/>
          </p:nvPr>
        </p:nvSpPr>
        <p:spPr/>
        <p:txBody>
          <a:bodyPr/>
          <a:lstStyle/>
          <a:p>
            <a:r>
              <a:rPr lang="en-US" dirty="0"/>
              <a:t>EDA with Visualizations</a:t>
            </a:r>
          </a:p>
        </p:txBody>
      </p:sp>
      <p:pic>
        <p:nvPicPr>
          <p:cNvPr id="5" name="Content Placeholder 4">
            <a:extLst>
              <a:ext uri="{FF2B5EF4-FFF2-40B4-BE49-F238E27FC236}">
                <a16:creationId xmlns:a16="http://schemas.microsoft.com/office/drawing/2014/main" id="{4DFADC31-2374-A59B-51D5-868A3C1C7708}"/>
              </a:ext>
            </a:extLst>
          </p:cNvPr>
          <p:cNvPicPr>
            <a:picLocks noGrp="1" noChangeAspect="1"/>
          </p:cNvPicPr>
          <p:nvPr>
            <p:ph idx="1"/>
          </p:nvPr>
        </p:nvPicPr>
        <p:blipFill>
          <a:blip r:embed="rId2"/>
          <a:stretch>
            <a:fillRect/>
          </a:stretch>
        </p:blipFill>
        <p:spPr>
          <a:xfrm>
            <a:off x="1445537" y="2503142"/>
            <a:ext cx="4412153" cy="3455562"/>
          </a:xfrm>
        </p:spPr>
      </p:pic>
      <p:pic>
        <p:nvPicPr>
          <p:cNvPr id="7" name="Picture 6">
            <a:extLst>
              <a:ext uri="{FF2B5EF4-FFF2-40B4-BE49-F238E27FC236}">
                <a16:creationId xmlns:a16="http://schemas.microsoft.com/office/drawing/2014/main" id="{12ED095C-881C-705A-9291-3256DA2F7AB1}"/>
              </a:ext>
            </a:extLst>
          </p:cNvPr>
          <p:cNvPicPr>
            <a:picLocks noChangeAspect="1"/>
          </p:cNvPicPr>
          <p:nvPr/>
        </p:nvPicPr>
        <p:blipFill>
          <a:blip r:embed="rId3"/>
          <a:stretch>
            <a:fillRect/>
          </a:stretch>
        </p:blipFill>
        <p:spPr>
          <a:xfrm>
            <a:off x="6334310" y="2503142"/>
            <a:ext cx="4412153" cy="3455562"/>
          </a:xfrm>
          <a:prstGeom prst="rect">
            <a:avLst/>
          </a:prstGeom>
        </p:spPr>
      </p:pic>
    </p:spTree>
    <p:extLst>
      <p:ext uri="{BB962C8B-B14F-4D97-AF65-F5344CB8AC3E}">
        <p14:creationId xmlns:p14="http://schemas.microsoft.com/office/powerpoint/2010/main" val="3780228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24EC8-C7BD-CEA5-CBBA-56306DE612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92AE59-D863-B0BE-0F70-0D859115A124}"/>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B64A6659-1F7B-BB4A-58F3-BBF63A8E2CE9}"/>
              </a:ext>
            </a:extLst>
          </p:cNvPr>
          <p:cNvSpPr>
            <a:spLocks noGrp="1"/>
          </p:cNvSpPr>
          <p:nvPr>
            <p:ph idx="1"/>
          </p:nvPr>
        </p:nvSpPr>
        <p:spPr/>
        <p:txBody>
          <a:bodyPr>
            <a:normAutofit fontScale="85000" lnSpcReduction="20000"/>
          </a:bodyPr>
          <a:lstStyle/>
          <a:p>
            <a:pPr>
              <a:buFont typeface="Wingdings" panose="05000000000000000000" pitchFamily="2" charset="2"/>
              <a:buChar char="v"/>
            </a:pPr>
            <a:r>
              <a:rPr lang="en-US" dirty="0"/>
              <a:t> Perform Data Collection</a:t>
            </a:r>
          </a:p>
          <a:p>
            <a:pPr>
              <a:buFont typeface="Wingdings" panose="05000000000000000000" pitchFamily="2" charset="2"/>
              <a:buChar char="v"/>
            </a:pPr>
            <a:r>
              <a:rPr lang="en-US" dirty="0"/>
              <a:t>Perform Data Wrangling</a:t>
            </a:r>
          </a:p>
          <a:p>
            <a:pPr lvl="1">
              <a:buFont typeface="Wingdings" panose="05000000000000000000" pitchFamily="2" charset="2"/>
              <a:buChar char="Ø"/>
            </a:pPr>
            <a:r>
              <a:rPr lang="en-US" dirty="0"/>
              <a:t>With Regular Expressions</a:t>
            </a:r>
          </a:p>
          <a:p>
            <a:pPr lvl="1">
              <a:buFont typeface="Wingdings" panose="05000000000000000000" pitchFamily="2" charset="2"/>
              <a:buChar char="Ø"/>
            </a:pPr>
            <a:r>
              <a:rPr lang="en-US" dirty="0"/>
              <a:t>With </a:t>
            </a:r>
            <a:r>
              <a:rPr lang="en-US" dirty="0" err="1"/>
              <a:t>dplyr</a:t>
            </a:r>
            <a:endParaRPr lang="en-US" dirty="0"/>
          </a:p>
          <a:p>
            <a:pPr>
              <a:buFont typeface="Wingdings" panose="05000000000000000000" pitchFamily="2" charset="2"/>
              <a:buChar char="v"/>
            </a:pPr>
            <a:r>
              <a:rPr lang="en-US" dirty="0"/>
              <a:t>Perform exploratory data analysis (EDA) using SQL and visualization</a:t>
            </a:r>
          </a:p>
          <a:p>
            <a:pPr>
              <a:buFont typeface="Wingdings" panose="05000000000000000000" pitchFamily="2" charset="2"/>
              <a:buChar char="v"/>
            </a:pPr>
            <a:r>
              <a:rPr lang="en-US" dirty="0"/>
              <a:t>Perform predictive analysis using regression models</a:t>
            </a:r>
          </a:p>
          <a:p>
            <a:pPr lvl="1">
              <a:buFont typeface="Wingdings" panose="05000000000000000000" pitchFamily="2" charset="2"/>
              <a:buChar char="Ø"/>
            </a:pPr>
            <a:r>
              <a:rPr lang="en-US" dirty="0"/>
              <a:t>How to build baseline model</a:t>
            </a:r>
          </a:p>
          <a:p>
            <a:pPr lvl="1">
              <a:buFont typeface="Wingdings" panose="05000000000000000000" pitchFamily="2" charset="2"/>
              <a:buChar char="Ø"/>
            </a:pPr>
            <a:r>
              <a:rPr lang="en-US" dirty="0"/>
              <a:t>How to improve the baseline model</a:t>
            </a:r>
          </a:p>
          <a:p>
            <a:pPr>
              <a:buFont typeface="Wingdings" panose="05000000000000000000" pitchFamily="2" charset="2"/>
              <a:buChar char="v"/>
            </a:pPr>
            <a:r>
              <a:rPr lang="en-US" dirty="0"/>
              <a:t>Build a R Shiny dashboard</a:t>
            </a:r>
          </a:p>
        </p:txBody>
      </p:sp>
    </p:spTree>
    <p:extLst>
      <p:ext uri="{BB962C8B-B14F-4D97-AF65-F5344CB8AC3E}">
        <p14:creationId xmlns:p14="http://schemas.microsoft.com/office/powerpoint/2010/main" val="409948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144E6-6A36-A5F7-EBA1-23DCCD2DDC8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FE4AB05-71F1-4254-72FF-DB59FC5D342F}"/>
              </a:ext>
            </a:extLst>
          </p:cNvPr>
          <p:cNvSpPr>
            <a:spLocks noGrp="1"/>
          </p:cNvSpPr>
          <p:nvPr>
            <p:ph type="title"/>
          </p:nvPr>
        </p:nvSpPr>
        <p:spPr/>
        <p:txBody>
          <a:bodyPr anchor="b">
            <a:normAutofit/>
          </a:bodyPr>
          <a:lstStyle/>
          <a:p>
            <a:r>
              <a:rPr lang="en-US" sz="4800" dirty="0"/>
              <a:t>Methodology</a:t>
            </a:r>
          </a:p>
        </p:txBody>
      </p:sp>
    </p:spTree>
    <p:extLst>
      <p:ext uri="{BB962C8B-B14F-4D97-AF65-F5344CB8AC3E}">
        <p14:creationId xmlns:p14="http://schemas.microsoft.com/office/powerpoint/2010/main" val="1284836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29246-F150-B89E-2899-91010E8589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D4BDA3-9376-E858-6616-ACE92C8D4719}"/>
              </a:ext>
            </a:extLst>
          </p:cNvPr>
          <p:cNvSpPr>
            <a:spLocks noGrp="1"/>
          </p:cNvSpPr>
          <p:nvPr>
            <p:ph type="title"/>
          </p:nvPr>
        </p:nvSpPr>
        <p:spPr/>
        <p:txBody>
          <a:bodyPr/>
          <a:lstStyle/>
          <a:p>
            <a:r>
              <a:rPr lang="en-US" dirty="0"/>
              <a:t>Data Collection</a:t>
            </a:r>
          </a:p>
        </p:txBody>
      </p:sp>
      <p:pic>
        <p:nvPicPr>
          <p:cNvPr id="9" name="Content Placeholder 8">
            <a:extLst>
              <a:ext uri="{FF2B5EF4-FFF2-40B4-BE49-F238E27FC236}">
                <a16:creationId xmlns:a16="http://schemas.microsoft.com/office/drawing/2014/main" id="{2E772573-13DE-9603-42EF-E9A17085C60B}"/>
              </a:ext>
            </a:extLst>
          </p:cNvPr>
          <p:cNvPicPr>
            <a:picLocks noGrp="1" noChangeAspect="1"/>
          </p:cNvPicPr>
          <p:nvPr>
            <p:ph sz="half" idx="1"/>
          </p:nvPr>
        </p:nvPicPr>
        <p:blipFill>
          <a:blip r:embed="rId2"/>
          <a:stretch>
            <a:fillRect/>
          </a:stretch>
        </p:blipFill>
        <p:spPr>
          <a:xfrm>
            <a:off x="1173069" y="2889758"/>
            <a:ext cx="4718050" cy="2651251"/>
          </a:xfrm>
        </p:spPr>
      </p:pic>
      <p:sp>
        <p:nvSpPr>
          <p:cNvPr id="7" name="Content Placeholder 6">
            <a:extLst>
              <a:ext uri="{FF2B5EF4-FFF2-40B4-BE49-F238E27FC236}">
                <a16:creationId xmlns:a16="http://schemas.microsoft.com/office/drawing/2014/main" id="{2E10B46B-BF91-617D-19B3-15B2E376FFD6}"/>
              </a:ext>
            </a:extLst>
          </p:cNvPr>
          <p:cNvSpPr>
            <a:spLocks noGrp="1"/>
          </p:cNvSpPr>
          <p:nvPr>
            <p:ph sz="half" idx="2"/>
          </p:nvPr>
        </p:nvSpPr>
        <p:spPr/>
        <p:txBody>
          <a:bodyPr>
            <a:normAutofit fontScale="62500" lnSpcReduction="20000"/>
          </a:bodyPr>
          <a:lstStyle/>
          <a:p>
            <a:pPr>
              <a:buFont typeface="Wingdings" panose="05000000000000000000" pitchFamily="2" charset="2"/>
              <a:buChar char="v"/>
            </a:pPr>
            <a:r>
              <a:rPr lang="en-US" dirty="0"/>
              <a:t>5-day weather forecast for a list of cities from </a:t>
            </a:r>
            <a:r>
              <a:rPr lang="en-US" dirty="0" err="1"/>
              <a:t>OpenWeather</a:t>
            </a:r>
            <a:r>
              <a:rPr lang="en-US" dirty="0"/>
              <a:t> API.</a:t>
            </a:r>
          </a:p>
          <a:p>
            <a:pPr>
              <a:buFont typeface="Wingdings" panose="05000000000000000000" pitchFamily="2" charset="2"/>
              <a:buChar char="v"/>
            </a:pPr>
            <a:r>
              <a:rPr lang="en-US" dirty="0"/>
              <a:t>Global Bike Sharing Systems Dataset which is an HTML table on the Wikipedia page list of bike-sharing systems: </a:t>
            </a:r>
            <a:r>
              <a:rPr lang="en-US" dirty="0">
                <a:highlight>
                  <a:srgbClr val="FFFF00"/>
                </a:highlight>
              </a:rPr>
              <a:t>URL</a:t>
            </a:r>
            <a:r>
              <a:rPr lang="en-US" dirty="0"/>
              <a:t>. It lists active bicycle-sharing systems around the world.</a:t>
            </a:r>
          </a:p>
          <a:p>
            <a:pPr>
              <a:buFont typeface="Wingdings" panose="05000000000000000000" pitchFamily="2" charset="2"/>
              <a:buChar char="v"/>
            </a:pPr>
            <a:r>
              <a:rPr lang="en-US" dirty="0"/>
              <a:t> World Cities Data which contains information such as name, latitude, and longitude, about major cities around the world.</a:t>
            </a:r>
          </a:p>
          <a:p>
            <a:pPr>
              <a:buFont typeface="Wingdings" panose="05000000000000000000" pitchFamily="2" charset="2"/>
              <a:buChar char="v"/>
            </a:pPr>
            <a:r>
              <a:rPr lang="en-US" dirty="0"/>
              <a:t>The Seoul Sharing Demand Data set which contains weather information (Temperature, Humidity, Visibility, Dewpoint, Solar radiation, Snowfall, Rainfall), and the number of bikes rented per hour and date</a:t>
            </a:r>
          </a:p>
        </p:txBody>
      </p:sp>
    </p:spTree>
    <p:extLst>
      <p:ext uri="{BB962C8B-B14F-4D97-AF65-F5344CB8AC3E}">
        <p14:creationId xmlns:p14="http://schemas.microsoft.com/office/powerpoint/2010/main" val="45748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096239-AC05-A637-F524-C5F6F9546E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97B5BC-2EAA-1CF4-4186-F8996C75C57D}"/>
              </a:ext>
            </a:extLst>
          </p:cNvPr>
          <p:cNvSpPr>
            <a:spLocks noGrp="1"/>
          </p:cNvSpPr>
          <p:nvPr>
            <p:ph type="title"/>
          </p:nvPr>
        </p:nvSpPr>
        <p:spPr/>
        <p:txBody>
          <a:bodyPr/>
          <a:lstStyle/>
          <a:p>
            <a:r>
              <a:rPr lang="en-US" dirty="0"/>
              <a:t>Data Wrangling</a:t>
            </a:r>
          </a:p>
        </p:txBody>
      </p:sp>
      <p:sp>
        <p:nvSpPr>
          <p:cNvPr id="4" name="Content Placeholder 3">
            <a:extLst>
              <a:ext uri="{FF2B5EF4-FFF2-40B4-BE49-F238E27FC236}">
                <a16:creationId xmlns:a16="http://schemas.microsoft.com/office/drawing/2014/main" id="{F1392EBC-86FC-FD56-39A9-2F8639B5BC74}"/>
              </a:ext>
            </a:extLst>
          </p:cNvPr>
          <p:cNvSpPr>
            <a:spLocks noGrp="1"/>
          </p:cNvSpPr>
          <p:nvPr>
            <p:ph sz="half" idx="1"/>
          </p:nvPr>
        </p:nvSpPr>
        <p:spPr/>
        <p:txBody>
          <a:bodyPr>
            <a:normAutofit fontScale="70000" lnSpcReduction="20000"/>
          </a:bodyPr>
          <a:lstStyle/>
          <a:p>
            <a:pPr>
              <a:buFont typeface="Wingdings" panose="05000000000000000000" pitchFamily="2" charset="2"/>
              <a:buChar char="v"/>
            </a:pPr>
            <a:r>
              <a:rPr lang="en-US" dirty="0"/>
              <a:t>This stage involved cleaning the data by checking for missing values, mis-formatted values and/or unexpected noises.</a:t>
            </a:r>
          </a:p>
          <a:p>
            <a:pPr>
              <a:buFont typeface="Wingdings" panose="05000000000000000000" pitchFamily="2" charset="2"/>
              <a:buChar char="v"/>
            </a:pPr>
            <a:r>
              <a:rPr lang="en-US" dirty="0"/>
              <a:t>The first step involved the use of the R package ‘string’ and regular expression language to standardize column names, remove unwanted reference links from tables and extract numeric values from rows.</a:t>
            </a:r>
          </a:p>
          <a:p>
            <a:pPr>
              <a:buFont typeface="Wingdings" panose="05000000000000000000" pitchFamily="2" charset="2"/>
              <a:buChar char="v"/>
            </a:pPr>
            <a:r>
              <a:rPr lang="en-US" dirty="0"/>
              <a:t>The next step involved the use of the ‘</a:t>
            </a:r>
            <a:r>
              <a:rPr lang="en-US" dirty="0" err="1"/>
              <a:t>dplyr</a:t>
            </a:r>
            <a:r>
              <a:rPr lang="en-US" dirty="0"/>
              <a:t>’ package to detect and handle missing value in the data tables, create indicator (dummy) variable for categorical variables, and normalize the data using min-max normalization.   </a:t>
            </a:r>
          </a:p>
        </p:txBody>
      </p:sp>
      <p:graphicFrame>
        <p:nvGraphicFramePr>
          <p:cNvPr id="6" name="Content Placeholder 5">
            <a:extLst>
              <a:ext uri="{FF2B5EF4-FFF2-40B4-BE49-F238E27FC236}">
                <a16:creationId xmlns:a16="http://schemas.microsoft.com/office/drawing/2014/main" id="{C37EEA74-3684-18E3-5E1D-50E5CA7B57D5}"/>
              </a:ext>
            </a:extLst>
          </p:cNvPr>
          <p:cNvGraphicFramePr>
            <a:graphicFrameLocks noGrp="1"/>
          </p:cNvGraphicFramePr>
          <p:nvPr>
            <p:ph sz="half" idx="2"/>
            <p:extLst>
              <p:ext uri="{D42A27DB-BD31-4B8C-83A1-F6EECF244321}">
                <p14:modId xmlns:p14="http://schemas.microsoft.com/office/powerpoint/2010/main" val="4003501514"/>
              </p:ext>
            </p:extLst>
          </p:nvPr>
        </p:nvGraphicFramePr>
        <p:xfrm>
          <a:off x="6181725" y="2465293"/>
          <a:ext cx="4718050" cy="17377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3" name="Diagram 12">
            <a:extLst>
              <a:ext uri="{FF2B5EF4-FFF2-40B4-BE49-F238E27FC236}">
                <a16:creationId xmlns:a16="http://schemas.microsoft.com/office/drawing/2014/main" id="{7E578699-9845-1B89-7438-32391EE1D7B3}"/>
              </a:ext>
            </a:extLst>
          </p:cNvPr>
          <p:cNvGraphicFramePr/>
          <p:nvPr>
            <p:extLst>
              <p:ext uri="{D42A27DB-BD31-4B8C-83A1-F6EECF244321}">
                <p14:modId xmlns:p14="http://schemas.microsoft.com/office/powerpoint/2010/main" val="4167425471"/>
              </p:ext>
            </p:extLst>
          </p:nvPr>
        </p:nvGraphicFramePr>
        <p:xfrm>
          <a:off x="6140170" y="4347884"/>
          <a:ext cx="4801159" cy="163157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288177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4765A-06FB-1E62-F3B3-A2661FECE1BC}"/>
              </a:ext>
            </a:extLst>
          </p:cNvPr>
          <p:cNvSpPr>
            <a:spLocks noGrp="1"/>
          </p:cNvSpPr>
          <p:nvPr>
            <p:ph type="title"/>
          </p:nvPr>
        </p:nvSpPr>
        <p:spPr/>
        <p:txBody>
          <a:bodyPr/>
          <a:lstStyle/>
          <a:p>
            <a:r>
              <a:rPr lang="en-US" dirty="0"/>
              <a:t>EDA with SQL</a:t>
            </a:r>
          </a:p>
        </p:txBody>
      </p:sp>
      <p:sp>
        <p:nvSpPr>
          <p:cNvPr id="3" name="Content Placeholder 2">
            <a:extLst>
              <a:ext uri="{FF2B5EF4-FFF2-40B4-BE49-F238E27FC236}">
                <a16:creationId xmlns:a16="http://schemas.microsoft.com/office/drawing/2014/main" id="{814570A5-2B5B-CA2B-0A6E-6F8AB563097A}"/>
              </a:ext>
            </a:extLst>
          </p:cNvPr>
          <p:cNvSpPr>
            <a:spLocks noGrp="1"/>
          </p:cNvSpPr>
          <p:nvPr>
            <p:ph idx="1"/>
          </p:nvPr>
        </p:nvSpPr>
        <p:spPr/>
        <p:txBody>
          <a:bodyPr>
            <a:normAutofit fontScale="55000" lnSpcReduction="20000"/>
          </a:bodyPr>
          <a:lstStyle/>
          <a:p>
            <a:pPr>
              <a:buFont typeface="Wingdings" panose="05000000000000000000" pitchFamily="2" charset="2"/>
              <a:buChar char="v"/>
            </a:pPr>
            <a:r>
              <a:rPr lang="en-US" dirty="0"/>
              <a:t> Exploratory Data Analysis was performed on the datasets using Structured Query Language (SQL). The queries performed to;</a:t>
            </a:r>
          </a:p>
          <a:p>
            <a:pPr lvl="1">
              <a:buFont typeface="Wingdings" panose="05000000000000000000" pitchFamily="2" charset="2"/>
              <a:buChar char="Ø"/>
            </a:pPr>
            <a:r>
              <a:rPr lang="en-US" dirty="0"/>
              <a:t>Determine how many records are in the </a:t>
            </a:r>
            <a:r>
              <a:rPr lang="en-US" dirty="0" err="1"/>
              <a:t>seoul_bike_sharing</a:t>
            </a:r>
            <a:r>
              <a:rPr lang="en-US" dirty="0"/>
              <a:t> dataset.</a:t>
            </a:r>
          </a:p>
          <a:p>
            <a:pPr lvl="1">
              <a:buFont typeface="Wingdings" panose="05000000000000000000" pitchFamily="2" charset="2"/>
              <a:buChar char="Ø"/>
            </a:pPr>
            <a:r>
              <a:rPr lang="en-US" dirty="0"/>
              <a:t>Determine how many hours had non-zero rented bike count.</a:t>
            </a:r>
          </a:p>
          <a:p>
            <a:pPr lvl="1">
              <a:buFont typeface="Wingdings" panose="05000000000000000000" pitchFamily="2" charset="2"/>
              <a:buChar char="Ø"/>
            </a:pPr>
            <a:r>
              <a:rPr lang="en-US" dirty="0"/>
              <a:t>Query the weather forecast for Seoul over the next 3 hours.</a:t>
            </a:r>
          </a:p>
          <a:p>
            <a:pPr lvl="1">
              <a:buFont typeface="Wingdings" panose="05000000000000000000" pitchFamily="2" charset="2"/>
              <a:buChar char="Ø"/>
            </a:pPr>
            <a:r>
              <a:rPr lang="en-US" dirty="0"/>
              <a:t>Find which seasons are included in the Seoul bike sharing dataset.</a:t>
            </a:r>
          </a:p>
          <a:p>
            <a:pPr lvl="1">
              <a:buFont typeface="Wingdings" panose="05000000000000000000" pitchFamily="2" charset="2"/>
              <a:buChar char="Ø"/>
            </a:pPr>
            <a:r>
              <a:rPr lang="en-US" dirty="0"/>
              <a:t>Find the first and last dates in the Seoul bike sharing dataset.</a:t>
            </a:r>
          </a:p>
          <a:p>
            <a:pPr lvl="1">
              <a:buFont typeface="Wingdings" panose="05000000000000000000" pitchFamily="2" charset="2"/>
              <a:buChar char="Ø"/>
            </a:pPr>
            <a:r>
              <a:rPr lang="en-US" dirty="0"/>
              <a:t>Determine the date and hour had the most bike rentals.</a:t>
            </a:r>
          </a:p>
          <a:p>
            <a:pPr lvl="1">
              <a:buFont typeface="Wingdings" panose="05000000000000000000" pitchFamily="2" charset="2"/>
              <a:buChar char="Ø"/>
            </a:pPr>
            <a:r>
              <a:rPr lang="en-US" dirty="0"/>
              <a:t>Determine the average hourly temperature and the average number of bike rentals per hour over each season. List the top ten results by average bike count.</a:t>
            </a:r>
          </a:p>
          <a:p>
            <a:pPr lvl="1">
              <a:buFont typeface="Wingdings" panose="05000000000000000000" pitchFamily="2" charset="2"/>
              <a:buChar char="Ø"/>
            </a:pPr>
            <a:r>
              <a:rPr lang="en-US" dirty="0"/>
              <a:t>Find the average hourly bike count during each season.</a:t>
            </a:r>
          </a:p>
          <a:p>
            <a:pPr lvl="1">
              <a:buFont typeface="Wingdings" panose="05000000000000000000" pitchFamily="2" charset="2"/>
              <a:buChar char="Ø"/>
            </a:pPr>
            <a:r>
              <a:rPr lang="en-US" dirty="0"/>
              <a:t>Determine the average TEMPERATURE, HUMIDITY, WIND_SPEED, VISIBILITY, DEW_POINT_TEMPERATURE, SOLAR_RADIATION, RAINFALL, and SNOWFALL per season.</a:t>
            </a:r>
          </a:p>
          <a:p>
            <a:pPr lvl="1">
              <a:buFont typeface="Wingdings" panose="05000000000000000000" pitchFamily="2" charset="2"/>
              <a:buChar char="Ø"/>
            </a:pPr>
            <a:r>
              <a:rPr lang="en-US" dirty="0"/>
              <a:t>Determine the Total Bike Count and City Info for Seoul.</a:t>
            </a:r>
          </a:p>
          <a:p>
            <a:pPr lvl="1">
              <a:buFont typeface="Wingdings" panose="05000000000000000000" pitchFamily="2" charset="2"/>
              <a:buChar char="Ø"/>
            </a:pPr>
            <a:r>
              <a:rPr lang="en-US" dirty="0"/>
              <a:t>Find all city names and coordinates with comparable bike scale to Seoul’s sharing systems.</a:t>
            </a:r>
          </a:p>
        </p:txBody>
      </p:sp>
    </p:spTree>
    <p:extLst>
      <p:ext uri="{BB962C8B-B14F-4D97-AF65-F5344CB8AC3E}">
        <p14:creationId xmlns:p14="http://schemas.microsoft.com/office/powerpoint/2010/main" val="63599916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E4E49EB0-FB00-41F5-9359-4843D783A23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D2957789-34B8-480C-AF9B-3EB54B9E5C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TM02900743[[fn=Organic]]</Template>
  <TotalTime>5901</TotalTime>
  <Words>1828</Words>
  <Application>Microsoft Office PowerPoint</Application>
  <PresentationFormat>Widescreen</PresentationFormat>
  <Paragraphs>152</Paragraphs>
  <Slides>40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Garamond</vt:lpstr>
      <vt:lpstr>Wingdings</vt:lpstr>
      <vt:lpstr>Organic</vt:lpstr>
      <vt:lpstr>Bike-Sharing Demand</vt:lpstr>
      <vt:lpstr>Outline</vt:lpstr>
      <vt:lpstr>Executive Summary</vt:lpstr>
      <vt:lpstr>Introduction</vt:lpstr>
      <vt:lpstr>Methodology</vt:lpstr>
      <vt:lpstr>Methodology</vt:lpstr>
      <vt:lpstr>Data Collection</vt:lpstr>
      <vt:lpstr>Data Wrangling</vt:lpstr>
      <vt:lpstr>EDA with SQL</vt:lpstr>
      <vt:lpstr>EDA with Data Visualization</vt:lpstr>
      <vt:lpstr>Predictive Analysis</vt:lpstr>
      <vt:lpstr>Build a R Shiny Dashboard</vt:lpstr>
      <vt:lpstr>Results</vt:lpstr>
      <vt:lpstr>EDA with SQL</vt:lpstr>
      <vt:lpstr>Busiest Bike Rental Times</vt:lpstr>
      <vt:lpstr>Hourly Popularity and Temperature by Seasons</vt:lpstr>
      <vt:lpstr>Rental Seasonality</vt:lpstr>
      <vt:lpstr>Weather Seasonality</vt:lpstr>
      <vt:lpstr>Bike-Sharing Info in Seoul</vt:lpstr>
      <vt:lpstr>Cities Similar to Seoul</vt:lpstr>
      <vt:lpstr>EDA with Visualization</vt:lpstr>
      <vt:lpstr>Bike Rental Vs. Date</vt:lpstr>
      <vt:lpstr>Bike Rental Vs. Datetime</vt:lpstr>
      <vt:lpstr>Bike Rental Histogram</vt:lpstr>
      <vt:lpstr>Daily Total Rainfall &amp; Snowfall</vt:lpstr>
      <vt:lpstr>Predictive Analysis</vt:lpstr>
      <vt:lpstr>Ranked Coefficients</vt:lpstr>
      <vt:lpstr>Model Evaluation</vt:lpstr>
      <vt:lpstr>Q-Q Plot of the Best Model</vt:lpstr>
      <vt:lpstr>DashBoard</vt:lpstr>
      <vt:lpstr>Global Bike Demand Prediction</vt:lpstr>
      <vt:lpstr>Dashboard City View: Seoul</vt:lpstr>
      <vt:lpstr>Dashboard City View: London</vt:lpstr>
      <vt:lpstr>Conclusion</vt:lpstr>
      <vt:lpstr>Appendix</vt:lpstr>
      <vt:lpstr>Appendix: Web Scrapping</vt:lpstr>
      <vt:lpstr>Appendix: OpenWeather API</vt:lpstr>
      <vt:lpstr>Appendix: Data Wrangling – Regular Expressions</vt:lpstr>
      <vt:lpstr>Appendix: EDA – SQL</vt:lpstr>
      <vt:lpstr>EDA with Visualizations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Shril Patel</dc:creator>
  <cp:lastModifiedBy>Shril Patel</cp:lastModifiedBy>
  <cp:revision>1</cp:revision>
  <dcterms:created xsi:type="dcterms:W3CDTF">2025-03-03T19:12:01Z</dcterms:created>
  <dcterms:modified xsi:type="dcterms:W3CDTF">2025-03-07T21:33:58Z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